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0" r:id="rId1"/>
  </p:sldMasterIdLst>
  <p:notesMasterIdLst>
    <p:notesMasterId r:id="rId19"/>
  </p:notesMasterIdLst>
  <p:handoutMasterIdLst>
    <p:handoutMasterId r:id="rId20"/>
  </p:handoutMasterIdLst>
  <p:sldIdLst>
    <p:sldId id="256" r:id="rId2"/>
    <p:sldId id="301" r:id="rId3"/>
    <p:sldId id="292" r:id="rId4"/>
    <p:sldId id="304" r:id="rId5"/>
    <p:sldId id="305" r:id="rId6"/>
    <p:sldId id="306" r:id="rId7"/>
    <p:sldId id="260" r:id="rId8"/>
    <p:sldId id="263" r:id="rId9"/>
    <p:sldId id="307" r:id="rId10"/>
    <p:sldId id="308" r:id="rId11"/>
    <p:sldId id="309" r:id="rId12"/>
    <p:sldId id="310" r:id="rId13"/>
    <p:sldId id="311" r:id="rId14"/>
    <p:sldId id="312" r:id="rId15"/>
    <p:sldId id="276" r:id="rId16"/>
    <p:sldId id="277" r:id="rId17"/>
    <p:sldId id="272" r:id="rId18"/>
  </p:sldIdLst>
  <p:sldSz cx="9144000" cy="6858000" type="screen4x3"/>
  <p:notesSz cx="6669088"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2" d="100"/>
          <a:sy n="102" d="100"/>
        </p:scale>
        <p:origin x="188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sz="quarter" idx="1"/>
          </p:nvPr>
        </p:nvSpPr>
        <p:spPr>
          <a:xfrm>
            <a:off x="3778250" y="0"/>
            <a:ext cx="2889250" cy="496888"/>
          </a:xfrm>
          <a:prstGeom prst="rect">
            <a:avLst/>
          </a:prstGeom>
        </p:spPr>
        <p:txBody>
          <a:bodyPr vert="horz" lIns="91440" tIns="45720" rIns="91440" bIns="45720" rtlCol="0"/>
          <a:lstStyle>
            <a:lvl1pPr algn="r">
              <a:defRPr sz="1200"/>
            </a:lvl1pPr>
          </a:lstStyle>
          <a:p>
            <a:fld id="{B02DFB5D-8D96-44C4-B68E-092E3BA20892}" type="datetimeFigureOut">
              <a:rPr lang="fi-FI" smtClean="0"/>
              <a:t>1.8.2025</a:t>
            </a:fld>
            <a:endParaRPr lang="fi-FI"/>
          </a:p>
        </p:txBody>
      </p:sp>
      <p:sp>
        <p:nvSpPr>
          <p:cNvPr id="4" name="Alatunnisteen paikkamerkki 3"/>
          <p:cNvSpPr>
            <a:spLocks noGrp="1"/>
          </p:cNvSpPr>
          <p:nvPr>
            <p:ph type="ftr" sz="quarter" idx="2"/>
          </p:nvPr>
        </p:nvSpPr>
        <p:spPr>
          <a:xfrm>
            <a:off x="0" y="9428163"/>
            <a:ext cx="2889250" cy="496887"/>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p:cNvSpPr>
            <a:spLocks noGrp="1"/>
          </p:cNvSpPr>
          <p:nvPr>
            <p:ph type="sldNum" sz="quarter" idx="3"/>
          </p:nvPr>
        </p:nvSpPr>
        <p:spPr>
          <a:xfrm>
            <a:off x="3778250" y="9428163"/>
            <a:ext cx="2889250" cy="496887"/>
          </a:xfrm>
          <a:prstGeom prst="rect">
            <a:avLst/>
          </a:prstGeom>
        </p:spPr>
        <p:txBody>
          <a:bodyPr vert="horz" lIns="91440" tIns="45720" rIns="91440" bIns="45720" rtlCol="0" anchor="b"/>
          <a:lstStyle>
            <a:lvl1pPr algn="r">
              <a:defRPr sz="1200"/>
            </a:lvl1pPr>
          </a:lstStyle>
          <a:p>
            <a:fld id="{B7CD8A5C-62E8-451D-B0A2-EEBE0FC11E47}" type="slidenum">
              <a:rPr lang="fi-FI" smtClean="0"/>
              <a:t>‹#›</a:t>
            </a:fld>
            <a:endParaRPr lang="fi-FI"/>
          </a:p>
        </p:txBody>
      </p:sp>
    </p:spTree>
    <p:extLst>
      <p:ext uri="{BB962C8B-B14F-4D97-AF65-F5344CB8AC3E}">
        <p14:creationId xmlns:p14="http://schemas.microsoft.com/office/powerpoint/2010/main" val="12595373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vl1pPr>
          </a:lstStyle>
          <a:p>
            <a:endParaRPr lang="en-FI"/>
          </a:p>
        </p:txBody>
      </p:sp>
      <p:sp>
        <p:nvSpPr>
          <p:cNvPr id="3" name="Date Placeholder 2"/>
          <p:cNvSpPr>
            <a:spLocks noGrp="1"/>
          </p:cNvSpPr>
          <p:nvPr>
            <p:ph type="dt" idx="1"/>
          </p:nvPr>
        </p:nvSpPr>
        <p:spPr>
          <a:xfrm>
            <a:off x="3778250" y="0"/>
            <a:ext cx="2889250" cy="496888"/>
          </a:xfrm>
          <a:prstGeom prst="rect">
            <a:avLst/>
          </a:prstGeom>
        </p:spPr>
        <p:txBody>
          <a:bodyPr vert="horz" lIns="91440" tIns="45720" rIns="91440" bIns="45720" rtlCol="0"/>
          <a:lstStyle>
            <a:lvl1pPr algn="r">
              <a:defRPr sz="1200"/>
            </a:lvl1pPr>
          </a:lstStyle>
          <a:p>
            <a:fld id="{1EF7EFF1-1659-4B17-BCA3-3412FE55B3DB}" type="datetimeFigureOut">
              <a:rPr lang="en-FI" smtClean="0"/>
              <a:t>01/08/2025</a:t>
            </a:fld>
            <a:endParaRPr lang="en-FI"/>
          </a:p>
        </p:txBody>
      </p:sp>
      <p:sp>
        <p:nvSpPr>
          <p:cNvPr id="4" name="Slide Image Placeholder 3"/>
          <p:cNvSpPr>
            <a:spLocks noGrp="1" noRot="1" noChangeAspect="1"/>
          </p:cNvSpPr>
          <p:nvPr>
            <p:ph type="sldImg" idx="2"/>
          </p:nvPr>
        </p:nvSpPr>
        <p:spPr>
          <a:xfrm>
            <a:off x="1101725" y="1241425"/>
            <a:ext cx="4465638" cy="3349625"/>
          </a:xfrm>
          <a:prstGeom prst="rect">
            <a:avLst/>
          </a:prstGeom>
          <a:noFill/>
          <a:ln w="12700">
            <a:solidFill>
              <a:prstClr val="black"/>
            </a:solidFill>
          </a:ln>
        </p:spPr>
        <p:txBody>
          <a:bodyPr vert="horz" lIns="91440" tIns="45720" rIns="91440" bIns="45720" rtlCol="0" anchor="ctr"/>
          <a:lstStyle/>
          <a:p>
            <a:endParaRPr lang="en-FI"/>
          </a:p>
        </p:txBody>
      </p:sp>
      <p:sp>
        <p:nvSpPr>
          <p:cNvPr id="5" name="Notes Placeholder 4"/>
          <p:cNvSpPr>
            <a:spLocks noGrp="1"/>
          </p:cNvSpPr>
          <p:nvPr>
            <p:ph type="body" sz="quarter" idx="3"/>
          </p:nvPr>
        </p:nvSpPr>
        <p:spPr>
          <a:xfrm>
            <a:off x="666750" y="4776788"/>
            <a:ext cx="5335588"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6" name="Footer Placeholder 5"/>
          <p:cNvSpPr>
            <a:spLocks noGrp="1"/>
          </p:cNvSpPr>
          <p:nvPr>
            <p:ph type="ftr" sz="quarter" idx="4"/>
          </p:nvPr>
        </p:nvSpPr>
        <p:spPr>
          <a:xfrm>
            <a:off x="0" y="9429750"/>
            <a:ext cx="2889250" cy="496888"/>
          </a:xfrm>
          <a:prstGeom prst="rect">
            <a:avLst/>
          </a:prstGeom>
        </p:spPr>
        <p:txBody>
          <a:bodyPr vert="horz" lIns="91440" tIns="45720" rIns="91440" bIns="45720" rtlCol="0" anchor="b"/>
          <a:lstStyle>
            <a:lvl1pPr algn="l">
              <a:defRPr sz="1200"/>
            </a:lvl1pPr>
          </a:lstStyle>
          <a:p>
            <a:endParaRPr lang="en-FI"/>
          </a:p>
        </p:txBody>
      </p:sp>
      <p:sp>
        <p:nvSpPr>
          <p:cNvPr id="7" name="Slide Number Placeholder 6"/>
          <p:cNvSpPr>
            <a:spLocks noGrp="1"/>
          </p:cNvSpPr>
          <p:nvPr>
            <p:ph type="sldNum" sz="quarter" idx="5"/>
          </p:nvPr>
        </p:nvSpPr>
        <p:spPr>
          <a:xfrm>
            <a:off x="3778250" y="9429750"/>
            <a:ext cx="2889250" cy="496888"/>
          </a:xfrm>
          <a:prstGeom prst="rect">
            <a:avLst/>
          </a:prstGeom>
        </p:spPr>
        <p:txBody>
          <a:bodyPr vert="horz" lIns="91440" tIns="45720" rIns="91440" bIns="45720" rtlCol="0" anchor="b"/>
          <a:lstStyle>
            <a:lvl1pPr algn="r">
              <a:defRPr sz="1200"/>
            </a:lvl1pPr>
          </a:lstStyle>
          <a:p>
            <a:fld id="{5865FDCE-912C-4F30-99E1-D9608010C12D}" type="slidenum">
              <a:rPr lang="en-FI" smtClean="0"/>
              <a:t>‹#›</a:t>
            </a:fld>
            <a:endParaRPr lang="en-FI"/>
          </a:p>
        </p:txBody>
      </p:sp>
    </p:spTree>
    <p:extLst>
      <p:ext uri="{BB962C8B-B14F-4D97-AF65-F5344CB8AC3E}">
        <p14:creationId xmlns:p14="http://schemas.microsoft.com/office/powerpoint/2010/main" val="2511660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0" y="0"/>
            <a:ext cx="9144000" cy="6860799"/>
            <a:chOff x="0" y="0"/>
            <a:chExt cx="9144000" cy="6860799"/>
          </a:xfrm>
        </p:grpSpPr>
        <p:sp>
          <p:nvSpPr>
            <p:cNvPr id="8" name="Rectangle 7"/>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866441" y="2222623"/>
            <a:ext cx="5917679" cy="2554983"/>
          </a:xfrm>
        </p:spPr>
        <p:txBody>
          <a:bodyPr anchor="b"/>
          <a:lstStyle>
            <a:lvl1pPr>
              <a:defRPr sz="4800"/>
            </a:lvl1pPr>
          </a:lstStyle>
          <a:p>
            <a:r>
              <a:rPr lang="en-US"/>
              <a:t>Click to edit Master title style</a:t>
            </a:r>
            <a:endParaRPr lang="en-US" dirty="0"/>
          </a:p>
        </p:txBody>
      </p:sp>
      <p:sp>
        <p:nvSpPr>
          <p:cNvPr id="3" name="Subtitle 2"/>
          <p:cNvSpPr>
            <a:spLocks noGrp="1"/>
          </p:cNvSpPr>
          <p:nvPr>
            <p:ph type="subTitle" idx="1"/>
          </p:nvPr>
        </p:nvSpPr>
        <p:spPr bwMode="gray">
          <a:xfrm>
            <a:off x="866441" y="4777380"/>
            <a:ext cx="5917679"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7476937" y="1828799"/>
            <a:ext cx="990599" cy="228659"/>
          </a:xfrm>
        </p:spPr>
        <p:txBody>
          <a:bodyPr/>
          <a:lstStyle>
            <a:lvl1pPr algn="l">
              <a:defRPr b="0" i="0">
                <a:solidFill>
                  <a:schemeClr val="bg1"/>
                </a:solidFill>
              </a:defRPr>
            </a:lvl1pPr>
          </a:lstStyle>
          <a:p>
            <a:fld id="{9533A3D1-FF87-47D8-8E19-55C722D46CBF}" type="datetimeFigureOut">
              <a:rPr lang="fi-FI" smtClean="0"/>
              <a:t>1.8.2025</a:t>
            </a:fld>
            <a:endParaRPr lang="fi-FI"/>
          </a:p>
        </p:txBody>
      </p:sp>
      <p:sp>
        <p:nvSpPr>
          <p:cNvPr id="5" name="Footer Placeholder 4"/>
          <p:cNvSpPr>
            <a:spLocks noGrp="1"/>
          </p:cNvSpPr>
          <p:nvPr>
            <p:ph type="ftr" sz="quarter" idx="11"/>
          </p:nvPr>
        </p:nvSpPr>
        <p:spPr bwMode="gray">
          <a:xfrm rot="5400000">
            <a:off x="6236210" y="3264407"/>
            <a:ext cx="3859795" cy="228659"/>
          </a:xfrm>
        </p:spPr>
        <p:txBody>
          <a:bodyPr/>
          <a:lstStyle>
            <a:lvl1pPr>
              <a:defRPr b="0" i="0">
                <a:solidFill>
                  <a:schemeClr val="bg1"/>
                </a:solidFill>
              </a:defRPr>
            </a:lvl1pPr>
          </a:lstStyle>
          <a:p>
            <a:endParaRPr lang="fi-FI"/>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F09EBEB4-EED7-4EC4-B555-C8D9B8882F57}" type="slidenum">
              <a:rPr lang="fi-FI" smtClean="0"/>
              <a:t>‹#›</a:t>
            </a:fld>
            <a:endParaRPr lang="fi-FI"/>
          </a:p>
        </p:txBody>
      </p:sp>
    </p:spTree>
    <p:extLst>
      <p:ext uri="{BB962C8B-B14F-4D97-AF65-F5344CB8AC3E}">
        <p14:creationId xmlns:p14="http://schemas.microsoft.com/office/powerpoint/2010/main" val="3645449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33A3D1-FF87-47D8-8E19-55C722D46CBF}" type="datetimeFigureOut">
              <a:rPr lang="fi-FI" smtClean="0"/>
              <a:t>1.8.2025</a:t>
            </a:fld>
            <a:endParaRPr lang="fi-FI"/>
          </a:p>
        </p:txBody>
      </p:sp>
      <p:sp>
        <p:nvSpPr>
          <p:cNvPr id="5" name="Footer Placeholder 4"/>
          <p:cNvSpPr>
            <a:spLocks noGrp="1"/>
          </p:cNvSpPr>
          <p:nvPr>
            <p:ph type="ftr" sz="quarter" idx="11"/>
          </p:nvPr>
        </p:nvSpPr>
        <p:spPr/>
        <p:txBody>
          <a:bodyPr/>
          <a:lstStyle/>
          <a:p>
            <a:endParaRPr lang="fi-FI"/>
          </a:p>
        </p:txBody>
      </p:sp>
      <p:sp>
        <p:nvSpPr>
          <p:cNvPr id="9"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F09EBEB4-EED7-4EC4-B555-C8D9B8882F57}" type="slidenum">
              <a:rPr lang="fi-FI" smtClean="0"/>
              <a:t>‹#›</a:t>
            </a:fld>
            <a:endParaRPr lang="fi-FI"/>
          </a:p>
        </p:txBody>
      </p:sp>
    </p:spTree>
    <p:extLst>
      <p:ext uri="{BB962C8B-B14F-4D97-AF65-F5344CB8AC3E}">
        <p14:creationId xmlns:p14="http://schemas.microsoft.com/office/powerpoint/2010/main" val="3095041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6" name="Group 5"/>
          <p:cNvGrpSpPr/>
          <p:nvPr/>
        </p:nvGrpSpPr>
        <p:grpSpPr>
          <a:xfrm>
            <a:off x="0" y="0"/>
            <a:ext cx="9144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9"/>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9" name="Rectangle 8"/>
            <p:cNvSpPr/>
            <p:nvPr/>
          </p:nvSpPr>
          <p:spPr bwMode="gray">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2257588"/>
            <a:ext cx="3101765" cy="3020343"/>
          </a:xfrm>
        </p:spPr>
        <p:txBody>
          <a:bodyPr anchor="ct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5119261" y="2257587"/>
            <a:ext cx="3054653" cy="302034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33A3D1-FF87-47D8-8E19-55C722D46CBF}" type="datetimeFigureOut">
              <a:rPr lang="fi-FI" smtClean="0"/>
              <a:t>1.8.2025</a:t>
            </a:fld>
            <a:endParaRPr lang="fi-FI"/>
          </a:p>
        </p:txBody>
      </p:sp>
      <p:sp>
        <p:nvSpPr>
          <p:cNvPr id="5" name="Footer Placeholder 4"/>
          <p:cNvSpPr>
            <a:spLocks noGrp="1"/>
          </p:cNvSpPr>
          <p:nvPr>
            <p:ph type="ftr" sz="quarter" idx="11"/>
          </p:nvPr>
        </p:nvSpPr>
        <p:spPr/>
        <p:txBody>
          <a:bodyPr/>
          <a:lstStyle/>
          <a:p>
            <a:endParaRPr lang="fi-FI"/>
          </a:p>
        </p:txBody>
      </p:sp>
      <p:sp>
        <p:nvSpPr>
          <p:cNvPr id="15" name="Rectangle 14"/>
          <p:cNvSpPr/>
          <p:nvPr/>
        </p:nvSpPr>
        <p:spPr>
          <a:xfrm>
            <a:off x="7738039" y="7605"/>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F09EBEB4-EED7-4EC4-B555-C8D9B8882F57}" type="slidenum">
              <a:rPr lang="fi-FI" smtClean="0"/>
              <a:t>‹#›</a:t>
            </a:fld>
            <a:endParaRPr lang="fi-FI"/>
          </a:p>
        </p:txBody>
      </p:sp>
    </p:spTree>
    <p:extLst>
      <p:ext uri="{BB962C8B-B14F-4D97-AF65-F5344CB8AC3E}">
        <p14:creationId xmlns:p14="http://schemas.microsoft.com/office/powerpoint/2010/main" val="663755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866440" y="2489199"/>
            <a:ext cx="3636980" cy="353060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0580" y="2489199"/>
            <a:ext cx="3636981" cy="35306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533A3D1-FF87-47D8-8E19-55C722D46CBF}" type="datetimeFigureOut">
              <a:rPr lang="fi-FI" smtClean="0"/>
              <a:t>1.8.2025</a:t>
            </a:fld>
            <a:endParaRPr lang="fi-FI"/>
          </a:p>
        </p:txBody>
      </p:sp>
      <p:sp>
        <p:nvSpPr>
          <p:cNvPr id="6" name="Footer Placeholder 5"/>
          <p:cNvSpPr>
            <a:spLocks noGrp="1"/>
          </p:cNvSpPr>
          <p:nvPr>
            <p:ph type="ftr" sz="quarter" idx="11"/>
          </p:nvPr>
        </p:nvSpPr>
        <p:spPr/>
        <p:txBody>
          <a:bodyPr/>
          <a:lstStyle/>
          <a:p>
            <a:endParaRPr lang="fi-FI"/>
          </a:p>
        </p:txBody>
      </p:sp>
      <p:sp>
        <p:nvSpPr>
          <p:cNvPr id="8"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F09EBEB4-EED7-4EC4-B555-C8D9B8882F57}" type="slidenum">
              <a:rPr lang="fi-FI" smtClean="0"/>
              <a:t>‹#›</a:t>
            </a:fld>
            <a:endParaRPr lang="fi-FI"/>
          </a:p>
        </p:txBody>
      </p:sp>
    </p:spTree>
    <p:extLst>
      <p:ext uri="{BB962C8B-B14F-4D97-AF65-F5344CB8AC3E}">
        <p14:creationId xmlns:p14="http://schemas.microsoft.com/office/powerpoint/2010/main" val="558702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66440" y="2494298"/>
            <a:ext cx="3636980" cy="75929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66439" y="3253588"/>
            <a:ext cx="3636981" cy="276621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0581" y="2489200"/>
            <a:ext cx="3636979" cy="75929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0581" y="3248490"/>
            <a:ext cx="3636980" cy="277131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33A3D1-FF87-47D8-8E19-55C722D46CBF}" type="datetimeFigureOut">
              <a:rPr lang="fi-FI" smtClean="0"/>
              <a:t>1.8.2025</a:t>
            </a:fld>
            <a:endParaRPr lang="fi-FI"/>
          </a:p>
        </p:txBody>
      </p:sp>
      <p:sp>
        <p:nvSpPr>
          <p:cNvPr id="8" name="Footer Placeholder 7"/>
          <p:cNvSpPr>
            <a:spLocks noGrp="1"/>
          </p:cNvSpPr>
          <p:nvPr>
            <p:ph type="ftr" sz="quarter" idx="11"/>
          </p:nvPr>
        </p:nvSpPr>
        <p:spPr/>
        <p:txBody>
          <a:bodyPr/>
          <a:lstStyle/>
          <a:p>
            <a:endParaRPr lang="fi-FI"/>
          </a:p>
        </p:txBody>
      </p:sp>
      <p:sp>
        <p:nvSpPr>
          <p:cNvPr id="10" name="Slide Number Placeholder 5"/>
          <p:cNvSpPr>
            <a:spLocks noGrp="1"/>
          </p:cNvSpPr>
          <p:nvPr>
            <p:ph type="sldNum" sz="quarter" idx="12"/>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F09EBEB4-EED7-4EC4-B555-C8D9B8882F57}" type="slidenum">
              <a:rPr lang="fi-FI" smtClean="0"/>
              <a:t>‹#›</a:t>
            </a:fld>
            <a:endParaRPr lang="fi-FI"/>
          </a:p>
        </p:txBody>
      </p:sp>
    </p:spTree>
    <p:extLst>
      <p:ext uri="{BB962C8B-B14F-4D97-AF65-F5344CB8AC3E}">
        <p14:creationId xmlns:p14="http://schemas.microsoft.com/office/powerpoint/2010/main" val="2042762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33A3D1-FF87-47D8-8E19-55C722D46CBF}" type="datetimeFigureOut">
              <a:rPr lang="fi-FI" smtClean="0"/>
              <a:t>1.8.2025</a:t>
            </a:fld>
            <a:endParaRPr lang="fi-FI"/>
          </a:p>
        </p:txBody>
      </p:sp>
      <p:sp>
        <p:nvSpPr>
          <p:cNvPr id="4" name="Footer Placeholder 3"/>
          <p:cNvSpPr>
            <a:spLocks noGrp="1"/>
          </p:cNvSpPr>
          <p:nvPr>
            <p:ph type="ftr" sz="quarter" idx="11"/>
          </p:nvPr>
        </p:nvSpPr>
        <p:spPr/>
        <p:txBody>
          <a:bodyPr/>
          <a:lstStyle/>
          <a:p>
            <a:endParaRPr lang="fi-FI"/>
          </a:p>
        </p:txBody>
      </p:sp>
      <p:sp>
        <p:nvSpPr>
          <p:cNvPr id="6"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F09EBEB4-EED7-4EC4-B555-C8D9B8882F57}" type="slidenum">
              <a:rPr lang="fi-FI" smtClean="0"/>
              <a:t>‹#›</a:t>
            </a:fld>
            <a:endParaRPr lang="fi-FI"/>
          </a:p>
        </p:txBody>
      </p:sp>
    </p:spTree>
    <p:extLst>
      <p:ext uri="{BB962C8B-B14F-4D97-AF65-F5344CB8AC3E}">
        <p14:creationId xmlns:p14="http://schemas.microsoft.com/office/powerpoint/2010/main" val="2550411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33A3D1-FF87-47D8-8E19-55C722D46CBF}" type="datetimeFigureOut">
              <a:rPr lang="fi-FI" smtClean="0"/>
              <a:t>1.8.2025</a:t>
            </a:fld>
            <a:endParaRPr lang="fi-FI"/>
          </a:p>
        </p:txBody>
      </p:sp>
      <p:sp>
        <p:nvSpPr>
          <p:cNvPr id="3" name="Footer Placeholder 2"/>
          <p:cNvSpPr>
            <a:spLocks noGrp="1"/>
          </p:cNvSpPr>
          <p:nvPr>
            <p:ph type="ftr" sz="quarter" idx="11"/>
          </p:nvPr>
        </p:nvSpPr>
        <p:spPr/>
        <p:txBody>
          <a:bodyPr/>
          <a:lstStyle/>
          <a:p>
            <a:endParaRPr lang="fi-FI"/>
          </a:p>
        </p:txBody>
      </p:sp>
      <p:sp>
        <p:nvSpPr>
          <p:cNvPr id="6" name="Rectangle 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a:xfrm>
            <a:off x="7766428" y="295730"/>
            <a:ext cx="628813" cy="767687"/>
          </a:xfrm>
          <a:prstGeom prst="rect">
            <a:avLst/>
          </a:prstGeom>
        </p:spPr>
        <p:txBody>
          <a:bodyPr/>
          <a:lstStyle/>
          <a:p>
            <a:fld id="{F09EBEB4-EED7-4EC4-B555-C8D9B8882F57}" type="slidenum">
              <a:rPr lang="fi-FI" smtClean="0"/>
              <a:t>‹#›</a:t>
            </a:fld>
            <a:endParaRPr lang="fi-FI"/>
          </a:p>
        </p:txBody>
      </p:sp>
    </p:spTree>
    <p:extLst>
      <p:ext uri="{BB962C8B-B14F-4D97-AF65-F5344CB8AC3E}">
        <p14:creationId xmlns:p14="http://schemas.microsoft.com/office/powerpoint/2010/main" val="1738713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9144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447800"/>
            <a:ext cx="2712589" cy="1495588"/>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568927" y="1441182"/>
            <a:ext cx="3632850"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866440" y="3086845"/>
            <a:ext cx="2712589" cy="2938036"/>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533A3D1-FF87-47D8-8E19-55C722D46CBF}" type="datetimeFigureOut">
              <a:rPr lang="fi-FI" smtClean="0"/>
              <a:t>1.8.2025</a:t>
            </a:fld>
            <a:endParaRPr lang="fi-FI"/>
          </a:p>
        </p:txBody>
      </p:sp>
      <p:sp>
        <p:nvSpPr>
          <p:cNvPr id="6" name="Footer Placeholder 5"/>
          <p:cNvSpPr>
            <a:spLocks noGrp="1"/>
          </p:cNvSpPr>
          <p:nvPr>
            <p:ph type="ftr" sz="quarter" idx="11"/>
          </p:nvPr>
        </p:nvSpPr>
        <p:spPr/>
        <p:txBody>
          <a:bodyPr/>
          <a:lstStyle/>
          <a:p>
            <a:endParaRPr lang="fi-FI"/>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766428" y="295730"/>
            <a:ext cx="628813" cy="767687"/>
          </a:xfrm>
          <a:prstGeom prst="rect">
            <a:avLst/>
          </a:prstGeom>
        </p:spPr>
        <p:txBody>
          <a:bodyPr/>
          <a:lstStyle/>
          <a:p>
            <a:fld id="{F09EBEB4-EED7-4EC4-B555-C8D9B8882F57}" type="slidenum">
              <a:rPr lang="fi-FI" smtClean="0"/>
              <a:t>‹#›</a:t>
            </a:fld>
            <a:endParaRPr lang="fi-FI"/>
          </a:p>
        </p:txBody>
      </p:sp>
    </p:spTree>
    <p:extLst>
      <p:ext uri="{BB962C8B-B14F-4D97-AF65-F5344CB8AC3E}">
        <p14:creationId xmlns:p14="http://schemas.microsoft.com/office/powerpoint/2010/main" val="1809117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1" name="Group 10"/>
          <p:cNvGrpSpPr/>
          <p:nvPr/>
        </p:nvGrpSpPr>
        <p:grpSpPr>
          <a:xfrm>
            <a:off x="0" y="0"/>
            <a:ext cx="9144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51591" y="1340000"/>
            <a:ext cx="3001938" cy="161619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851591" y="3086100"/>
            <a:ext cx="3001938" cy="24511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533A3D1-FF87-47D8-8E19-55C722D46CBF}" type="datetimeFigureOut">
              <a:rPr lang="fi-FI" smtClean="0"/>
              <a:t>1.8.2025</a:t>
            </a:fld>
            <a:endParaRPr lang="fi-FI"/>
          </a:p>
        </p:txBody>
      </p:sp>
      <p:sp>
        <p:nvSpPr>
          <p:cNvPr id="6" name="Footer Placeholder 5"/>
          <p:cNvSpPr>
            <a:spLocks noGrp="1"/>
          </p:cNvSpPr>
          <p:nvPr>
            <p:ph type="ftr" sz="quarter" idx="11"/>
          </p:nvPr>
        </p:nvSpPr>
        <p:spPr/>
        <p:txBody>
          <a:bodyPr/>
          <a:lstStyle/>
          <a:p>
            <a:endParaRPr lang="fi-FI"/>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766428" y="295730"/>
            <a:ext cx="628813" cy="767687"/>
          </a:xfrm>
          <a:prstGeom prst="rect">
            <a:avLst/>
          </a:prstGeom>
        </p:spPr>
        <p:txBody>
          <a:bodyPr/>
          <a:lstStyle/>
          <a:p>
            <a:fld id="{F09EBEB4-EED7-4EC4-B555-C8D9B8882F57}" type="slidenum">
              <a:rPr lang="fi-FI" smtClean="0"/>
              <a:t>‹#›</a:t>
            </a:fld>
            <a:endParaRPr lang="fi-FI"/>
          </a:p>
        </p:txBody>
      </p:sp>
    </p:spTree>
    <p:extLst>
      <p:ext uri="{BB962C8B-B14F-4D97-AF65-F5344CB8AC3E}">
        <p14:creationId xmlns:p14="http://schemas.microsoft.com/office/powerpoint/2010/main" val="1395884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1" name="Group 10"/>
          <p:cNvGrpSpPr/>
          <p:nvPr/>
        </p:nvGrpSpPr>
        <p:grpSpPr>
          <a:xfrm>
            <a:off x="0" y="0"/>
            <a:ext cx="9144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Rectangle 8"/>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9"/>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5" y="4961453"/>
            <a:ext cx="6422002"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866443" y="5528191"/>
            <a:ext cx="6422003"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533A3D1-FF87-47D8-8E19-55C722D46CBF}" type="datetimeFigureOut">
              <a:rPr lang="fi-FI" smtClean="0"/>
              <a:t>1.8.2025</a:t>
            </a:fld>
            <a:endParaRPr lang="fi-FI"/>
          </a:p>
        </p:txBody>
      </p:sp>
      <p:sp>
        <p:nvSpPr>
          <p:cNvPr id="6" name="Footer Placeholder 5"/>
          <p:cNvSpPr>
            <a:spLocks noGrp="1"/>
          </p:cNvSpPr>
          <p:nvPr>
            <p:ph type="ftr" sz="quarter" idx="11"/>
          </p:nvPr>
        </p:nvSpPr>
        <p:spPr/>
        <p:txBody>
          <a:bodyPr/>
          <a:lstStyle/>
          <a:p>
            <a:endParaRPr lang="fi-FI"/>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766428" y="295730"/>
            <a:ext cx="628813" cy="767687"/>
          </a:xfrm>
          <a:prstGeom prst="rect">
            <a:avLst/>
          </a:prstGeom>
        </p:spPr>
        <p:txBody>
          <a:bodyPr/>
          <a:lstStyle/>
          <a:p>
            <a:fld id="{F09EBEB4-EED7-4EC4-B555-C8D9B8882F57}" type="slidenum">
              <a:rPr lang="fi-FI" smtClean="0"/>
              <a:t>‹#›</a:t>
            </a:fld>
            <a:endParaRPr lang="fi-FI"/>
          </a:p>
        </p:txBody>
      </p:sp>
    </p:spTree>
    <p:extLst>
      <p:ext uri="{BB962C8B-B14F-4D97-AF65-F5344CB8AC3E}">
        <p14:creationId xmlns:p14="http://schemas.microsoft.com/office/powerpoint/2010/main" val="3559685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9144000" cy="6860799"/>
            <a:chOff x="0" y="0"/>
            <a:chExt cx="9144000" cy="6860799"/>
          </a:xfrm>
        </p:grpSpPr>
        <p:sp>
          <p:nvSpPr>
            <p:cNvPr id="11" name="Rectangle 10"/>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927101"/>
            <a:ext cx="6422004" cy="1692720"/>
          </a:xfrm>
        </p:spPr>
        <p:txBody>
          <a:bodyPr anchor="ctr"/>
          <a:lstStyle>
            <a:lvl1pPr>
              <a:defRPr sz="3600"/>
            </a:lvl1pPr>
          </a:lstStyle>
          <a:p>
            <a:r>
              <a:rPr lang="en-US"/>
              <a:t>Click to edit Master title style</a:t>
            </a:r>
            <a:endParaRPr lang="en-US" dirty="0"/>
          </a:p>
        </p:txBody>
      </p:sp>
      <p:sp>
        <p:nvSpPr>
          <p:cNvPr id="13" name="Text Placeholder 3"/>
          <p:cNvSpPr>
            <a:spLocks noGrp="1"/>
          </p:cNvSpPr>
          <p:nvPr>
            <p:ph type="body" sz="half" idx="2"/>
          </p:nvPr>
        </p:nvSpPr>
        <p:spPr>
          <a:xfrm>
            <a:off x="866440" y="3488023"/>
            <a:ext cx="6422005" cy="2536858"/>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533A3D1-FF87-47D8-8E19-55C722D46CBF}" type="datetimeFigureOut">
              <a:rPr lang="fi-FI" smtClean="0"/>
              <a:t>1.8.2025</a:t>
            </a:fld>
            <a:endParaRPr lang="fi-FI"/>
          </a:p>
        </p:txBody>
      </p:sp>
      <p:sp>
        <p:nvSpPr>
          <p:cNvPr id="5" name="Footer Placeholder 4"/>
          <p:cNvSpPr>
            <a:spLocks noGrp="1"/>
          </p:cNvSpPr>
          <p:nvPr>
            <p:ph type="ftr" sz="quarter" idx="11"/>
          </p:nvPr>
        </p:nvSpPr>
        <p:spPr/>
        <p:txBody>
          <a:bodyPr/>
          <a:lstStyle/>
          <a:p>
            <a:endParaRPr lang="fi-FI"/>
          </a:p>
        </p:txBody>
      </p:sp>
      <p:sp>
        <p:nvSpPr>
          <p:cNvPr id="12" name="Rectangle 11"/>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6428" y="295730"/>
            <a:ext cx="628813" cy="767687"/>
          </a:xfrm>
          <a:prstGeom prst="rect">
            <a:avLst/>
          </a:prstGeom>
        </p:spPr>
        <p:txBody>
          <a:bodyPr/>
          <a:lstStyle/>
          <a:p>
            <a:fld id="{F09EBEB4-EED7-4EC4-B555-C8D9B8882F57}" type="slidenum">
              <a:rPr lang="fi-FI" smtClean="0"/>
              <a:t>‹#›</a:t>
            </a:fld>
            <a:endParaRPr lang="fi-FI"/>
          </a:p>
        </p:txBody>
      </p:sp>
    </p:spTree>
    <p:extLst>
      <p:ext uri="{BB962C8B-B14F-4D97-AF65-F5344CB8AC3E}">
        <p14:creationId xmlns:p14="http://schemas.microsoft.com/office/powerpoint/2010/main" val="41695635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9144000" cy="6860799"/>
            <a:chOff x="0" y="0"/>
            <a:chExt cx="9144000" cy="6860799"/>
          </a:xfrm>
        </p:grpSpPr>
        <p:sp>
          <p:nvSpPr>
            <p:cNvPr id="14" name="Rectangle 13"/>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12"/>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3"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12" name="TextBox 11"/>
          <p:cNvSpPr txBox="1"/>
          <p:nvPr/>
        </p:nvSpPr>
        <p:spPr bwMode="gray">
          <a:xfrm>
            <a:off x="7033422" y="2898648"/>
            <a:ext cx="660550" cy="1323439"/>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8000" dirty="0"/>
              <a:t>”</a:t>
            </a:r>
          </a:p>
        </p:txBody>
      </p:sp>
      <p:sp>
        <p:nvSpPr>
          <p:cNvPr id="11" name="TextBox 10"/>
          <p:cNvSpPr txBox="1"/>
          <p:nvPr/>
        </p:nvSpPr>
        <p:spPr bwMode="gray">
          <a:xfrm>
            <a:off x="651683" y="589767"/>
            <a:ext cx="601591" cy="1323439"/>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8000" dirty="0"/>
              <a:t>“</a:t>
            </a:r>
          </a:p>
        </p:txBody>
      </p:sp>
      <p:sp>
        <p:nvSpPr>
          <p:cNvPr id="2" name="Title 1"/>
          <p:cNvSpPr>
            <a:spLocks noGrp="1"/>
          </p:cNvSpPr>
          <p:nvPr>
            <p:ph type="title"/>
          </p:nvPr>
        </p:nvSpPr>
        <p:spPr>
          <a:xfrm>
            <a:off x="1128058" y="903421"/>
            <a:ext cx="6160385" cy="2895658"/>
          </a:xfrm>
        </p:spPr>
        <p:txBody>
          <a:bodyPr/>
          <a:lstStyle>
            <a:lvl1pPr>
              <a:defRPr sz="3600"/>
            </a:lvl1pPr>
          </a:lstStyle>
          <a:p>
            <a:r>
              <a:rPr lang="en-US"/>
              <a:t>Click to edit Master title style</a:t>
            </a:r>
            <a:endParaRPr lang="en-US" dirty="0"/>
          </a:p>
        </p:txBody>
      </p:sp>
      <p:sp>
        <p:nvSpPr>
          <p:cNvPr id="17" name="Text Placeholder 3"/>
          <p:cNvSpPr>
            <a:spLocks noGrp="1"/>
          </p:cNvSpPr>
          <p:nvPr>
            <p:ph type="body" sz="half" idx="13"/>
          </p:nvPr>
        </p:nvSpPr>
        <p:spPr bwMode="gray">
          <a:xfrm>
            <a:off x="1387279" y="3809278"/>
            <a:ext cx="5646142" cy="333113"/>
          </a:xfrm>
        </p:spPr>
        <p:txBody>
          <a:bodyPr>
            <a:normAutofit/>
          </a:bodyPr>
          <a:lstStyle>
            <a:lvl1pPr marL="0" indent="0">
              <a:buNone/>
              <a:defRPr lang="en-US" sz="1400" b="0" i="0" kern="1200" cap="small" dirty="0">
                <a:solidFill>
                  <a:schemeClr val="accent1"/>
                </a:solidFill>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Text Placeholder 3"/>
          <p:cNvSpPr>
            <a:spLocks noGrp="1"/>
          </p:cNvSpPr>
          <p:nvPr>
            <p:ph type="body" sz="half" idx="2"/>
          </p:nvPr>
        </p:nvSpPr>
        <p:spPr>
          <a:xfrm>
            <a:off x="866440" y="5000815"/>
            <a:ext cx="6422005" cy="1024065"/>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533A3D1-FF87-47D8-8E19-55C722D46CBF}" type="datetimeFigureOut">
              <a:rPr lang="fi-FI" smtClean="0"/>
              <a:t>1.8.2025</a:t>
            </a:fld>
            <a:endParaRPr lang="fi-FI"/>
          </a:p>
        </p:txBody>
      </p:sp>
      <p:sp>
        <p:nvSpPr>
          <p:cNvPr id="5" name="Footer Placeholder 4"/>
          <p:cNvSpPr>
            <a:spLocks noGrp="1"/>
          </p:cNvSpPr>
          <p:nvPr>
            <p:ph type="ftr" sz="quarter" idx="11"/>
          </p:nvPr>
        </p:nvSpPr>
        <p:spPr/>
        <p:txBody>
          <a:bodyPr/>
          <a:lstStyle/>
          <a:p>
            <a:endParaRPr lang="fi-FI"/>
          </a:p>
        </p:txBody>
      </p:sp>
      <p:sp>
        <p:nvSpPr>
          <p:cNvPr id="22" name="Rectangle 21"/>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6428" y="295730"/>
            <a:ext cx="628813" cy="767687"/>
          </a:xfrm>
          <a:prstGeom prst="rect">
            <a:avLst/>
          </a:prstGeom>
        </p:spPr>
        <p:txBody>
          <a:bodyPr/>
          <a:lstStyle/>
          <a:p>
            <a:fld id="{F09EBEB4-EED7-4EC4-B555-C8D9B8882F57}" type="slidenum">
              <a:rPr lang="fi-FI" smtClean="0"/>
              <a:t>‹#›</a:t>
            </a:fld>
            <a:endParaRPr lang="fi-FI"/>
          </a:p>
        </p:txBody>
      </p:sp>
    </p:spTree>
    <p:extLst>
      <p:ext uri="{BB962C8B-B14F-4D97-AF65-F5344CB8AC3E}">
        <p14:creationId xmlns:p14="http://schemas.microsoft.com/office/powerpoint/2010/main" val="35884806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9144000" cy="6860799"/>
            <a:chOff x="0" y="0"/>
            <a:chExt cx="9144000" cy="6860799"/>
          </a:xfrm>
        </p:grpSpPr>
        <p:sp>
          <p:nvSpPr>
            <p:cNvPr id="10" name="Rectangle 9"/>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2057400"/>
            <a:ext cx="6422004" cy="2095500"/>
          </a:xfrm>
        </p:spPr>
        <p:txBody>
          <a:bodyPr anchor="b"/>
          <a:lstStyle>
            <a:lvl1pPr algn="l">
              <a:defRPr sz="3600" b="0" cap="none"/>
            </a:lvl1pPr>
          </a:lstStyle>
          <a:p>
            <a:r>
              <a:rPr lang="en-US"/>
              <a:t>Click to edit Master title style</a:t>
            </a:r>
            <a:endParaRPr lang="en-US" dirty="0"/>
          </a:p>
        </p:txBody>
      </p:sp>
      <p:sp>
        <p:nvSpPr>
          <p:cNvPr id="3" name="Text Placeholder 2"/>
          <p:cNvSpPr>
            <a:spLocks noGrp="1"/>
          </p:cNvSpPr>
          <p:nvPr>
            <p:ph type="body" idx="1"/>
          </p:nvPr>
        </p:nvSpPr>
        <p:spPr>
          <a:xfrm>
            <a:off x="866441" y="5024908"/>
            <a:ext cx="6422004" cy="994891"/>
          </a:xfrm>
        </p:spPr>
        <p:txBody>
          <a:bodyPr anchor="t">
            <a:normAutofit/>
          </a:bodyPr>
          <a:lstStyle>
            <a:lvl1pPr marL="0" indent="0" algn="l">
              <a:buNone/>
              <a:defRPr sz="18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33A3D1-FF87-47D8-8E19-55C722D46CBF}" type="datetimeFigureOut">
              <a:rPr lang="fi-FI" smtClean="0"/>
              <a:t>1.8.2025</a:t>
            </a:fld>
            <a:endParaRPr lang="fi-FI"/>
          </a:p>
        </p:txBody>
      </p:sp>
      <p:sp>
        <p:nvSpPr>
          <p:cNvPr id="5" name="Footer Placeholder 4"/>
          <p:cNvSpPr>
            <a:spLocks noGrp="1"/>
          </p:cNvSpPr>
          <p:nvPr>
            <p:ph type="ftr" sz="quarter" idx="11"/>
          </p:nvPr>
        </p:nvSpPr>
        <p:spPr/>
        <p:txBody>
          <a:bodyPr/>
          <a:lstStyle/>
          <a:p>
            <a:endParaRPr lang="fi-FI"/>
          </a:p>
        </p:txBody>
      </p:sp>
      <p:sp>
        <p:nvSpPr>
          <p:cNvPr id="12" name="Rectangle 11"/>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6428" y="295730"/>
            <a:ext cx="628813" cy="767687"/>
          </a:xfrm>
          <a:prstGeom prst="rect">
            <a:avLst/>
          </a:prstGeom>
        </p:spPr>
        <p:txBody>
          <a:bodyPr/>
          <a:lstStyle/>
          <a:p>
            <a:fld id="{F09EBEB4-EED7-4EC4-B555-C8D9B8882F57}" type="slidenum">
              <a:rPr lang="fi-FI" smtClean="0"/>
              <a:t>‹#›</a:t>
            </a:fld>
            <a:endParaRPr lang="fi-FI"/>
          </a:p>
        </p:txBody>
      </p:sp>
    </p:spTree>
    <p:extLst>
      <p:ext uri="{BB962C8B-B14F-4D97-AF65-F5344CB8AC3E}">
        <p14:creationId xmlns:p14="http://schemas.microsoft.com/office/powerpoint/2010/main" val="2678376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1" y="922305"/>
            <a:ext cx="6423592" cy="714660"/>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41" y="2489200"/>
            <a:ext cx="2313433"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2" name="Text Placeholder 3"/>
          <p:cNvSpPr>
            <a:spLocks noGrp="1"/>
          </p:cNvSpPr>
          <p:nvPr>
            <p:ph type="body" sz="half" idx="15"/>
          </p:nvPr>
        </p:nvSpPr>
        <p:spPr>
          <a:xfrm>
            <a:off x="866440" y="3147165"/>
            <a:ext cx="2313432" cy="2877714"/>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408472" y="2489200"/>
            <a:ext cx="2326750"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Text Placeholder 3"/>
          <p:cNvSpPr>
            <a:spLocks noGrp="1"/>
          </p:cNvSpPr>
          <p:nvPr>
            <p:ph type="body" sz="half" idx="16"/>
          </p:nvPr>
        </p:nvSpPr>
        <p:spPr>
          <a:xfrm>
            <a:off x="3408472" y="3147165"/>
            <a:ext cx="2326749" cy="2869878"/>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963820" y="2489201"/>
            <a:ext cx="2313740"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4" name="Text Placeholder 3"/>
          <p:cNvSpPr>
            <a:spLocks noGrp="1"/>
          </p:cNvSpPr>
          <p:nvPr>
            <p:ph type="body" sz="half" idx="17"/>
          </p:nvPr>
        </p:nvSpPr>
        <p:spPr>
          <a:xfrm>
            <a:off x="5963821" y="3147164"/>
            <a:ext cx="2313740"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533A3D1-FF87-47D8-8E19-55C722D46CBF}" type="datetimeFigureOut">
              <a:rPr lang="fi-FI" smtClean="0"/>
              <a:t>1.8.2025</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a:xfrm>
            <a:off x="7766428" y="295730"/>
            <a:ext cx="628813" cy="767687"/>
          </a:xfrm>
          <a:prstGeom prst="rect">
            <a:avLst/>
          </a:prstGeom>
        </p:spPr>
        <p:txBody>
          <a:bodyPr/>
          <a:lstStyle/>
          <a:p>
            <a:fld id="{F09EBEB4-EED7-4EC4-B555-C8D9B8882F57}" type="slidenum">
              <a:rPr lang="fi-FI" smtClean="0"/>
              <a:t>‹#›</a:t>
            </a:fld>
            <a:endParaRPr lang="fi-FI"/>
          </a:p>
        </p:txBody>
      </p:sp>
    </p:spTree>
    <p:extLst>
      <p:ext uri="{BB962C8B-B14F-4D97-AF65-F5344CB8AC3E}">
        <p14:creationId xmlns:p14="http://schemas.microsoft.com/office/powerpoint/2010/main" val="5834403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1" y="927101"/>
            <a:ext cx="6423592"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81461" y="4180095"/>
            <a:ext cx="2299042"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012743" y="2486221"/>
            <a:ext cx="2021456" cy="1450321"/>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0" name="Text Placeholder 3"/>
          <p:cNvSpPr>
            <a:spLocks noGrp="1"/>
          </p:cNvSpPr>
          <p:nvPr>
            <p:ph type="body" sz="half" idx="21"/>
          </p:nvPr>
        </p:nvSpPr>
        <p:spPr>
          <a:xfrm>
            <a:off x="881461" y="4837558"/>
            <a:ext cx="2298410"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404318" y="4179596"/>
            <a:ext cx="2317790"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16"/>
          </p:nvPr>
        </p:nvSpPr>
        <p:spPr>
          <a:xfrm>
            <a:off x="3550622" y="2509453"/>
            <a:ext cx="2025182" cy="1427089"/>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404318" y="4837558"/>
            <a:ext cx="2330903"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963821" y="4179595"/>
            <a:ext cx="2299492"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17"/>
          </p:nvPr>
        </p:nvSpPr>
        <p:spPr>
          <a:xfrm>
            <a:off x="6104946" y="2509453"/>
            <a:ext cx="2018839" cy="1427089"/>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63821" y="4837558"/>
            <a:ext cx="229949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1" name="Straight Connector 20"/>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533A3D1-FF87-47D8-8E19-55C722D46CBF}" type="datetimeFigureOut">
              <a:rPr lang="fi-FI" smtClean="0"/>
              <a:t>1.8.2025</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a:xfrm>
            <a:off x="7766428" y="295730"/>
            <a:ext cx="628813" cy="767687"/>
          </a:xfrm>
          <a:prstGeom prst="rect">
            <a:avLst/>
          </a:prstGeom>
        </p:spPr>
        <p:txBody>
          <a:bodyPr/>
          <a:lstStyle/>
          <a:p>
            <a:fld id="{F09EBEB4-EED7-4EC4-B555-C8D9B8882F57}" type="slidenum">
              <a:rPr lang="fi-FI" smtClean="0"/>
              <a:t>‹#›</a:t>
            </a:fld>
            <a:endParaRPr lang="fi-FI"/>
          </a:p>
        </p:txBody>
      </p:sp>
    </p:spTree>
    <p:extLst>
      <p:ext uri="{BB962C8B-B14F-4D97-AF65-F5344CB8AC3E}">
        <p14:creationId xmlns:p14="http://schemas.microsoft.com/office/powerpoint/2010/main" val="17352271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33A3D1-FF87-47D8-8E19-55C722D46CBF}" type="datetimeFigureOut">
              <a:rPr lang="fi-FI" smtClean="0"/>
              <a:t>1.8.2025</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a:xfrm>
            <a:off x="7766428" y="295730"/>
            <a:ext cx="628813" cy="767687"/>
          </a:xfrm>
          <a:prstGeom prst="rect">
            <a:avLst/>
          </a:prstGeom>
        </p:spPr>
        <p:txBody>
          <a:bodyPr/>
          <a:lstStyle/>
          <a:p>
            <a:fld id="{F09EBEB4-EED7-4EC4-B555-C8D9B8882F57}" type="slidenum">
              <a:rPr lang="fi-FI" smtClean="0"/>
              <a:t>‹#›</a:t>
            </a:fld>
            <a:endParaRPr lang="fi-FI"/>
          </a:p>
        </p:txBody>
      </p:sp>
    </p:spTree>
    <p:extLst>
      <p:ext uri="{BB962C8B-B14F-4D97-AF65-F5344CB8AC3E}">
        <p14:creationId xmlns:p14="http://schemas.microsoft.com/office/powerpoint/2010/main" val="32448134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9144000" cy="6860799"/>
            <a:chOff x="0" y="0"/>
            <a:chExt cx="9144000" cy="6860799"/>
          </a:xfrm>
        </p:grpSpPr>
        <p:sp>
          <p:nvSpPr>
            <p:cNvPr id="11" name="Rectangle 10"/>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8"/>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8" name="Rectangle 7"/>
            <p:cNvSpPr/>
            <p:nvPr/>
          </p:nvSpPr>
          <p:spPr bwMode="gray">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Vertical Title 1"/>
          <p:cNvSpPr>
            <a:spLocks noGrp="1"/>
          </p:cNvSpPr>
          <p:nvPr>
            <p:ph type="title" orient="vert"/>
          </p:nvPr>
        </p:nvSpPr>
        <p:spPr>
          <a:xfrm>
            <a:off x="6168970" y="1447799"/>
            <a:ext cx="1077347" cy="457199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866440" y="1447799"/>
            <a:ext cx="4417234" cy="4572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33A3D1-FF87-47D8-8E19-55C722D46CBF}" type="datetimeFigureOut">
              <a:rPr lang="fi-FI" smtClean="0"/>
              <a:t>1.8.2025</a:t>
            </a:fld>
            <a:endParaRPr lang="fi-FI"/>
          </a:p>
        </p:txBody>
      </p:sp>
      <p:sp>
        <p:nvSpPr>
          <p:cNvPr id="5" name="Footer Placeholder 4"/>
          <p:cNvSpPr>
            <a:spLocks noGrp="1"/>
          </p:cNvSpPr>
          <p:nvPr>
            <p:ph type="ftr" sz="quarter" idx="11"/>
          </p:nvPr>
        </p:nvSpPr>
        <p:spPr/>
        <p:txBody>
          <a:bodyPr/>
          <a:lstStyle/>
          <a:p>
            <a:endParaRPr lang="fi-FI"/>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6428" y="295730"/>
            <a:ext cx="628813" cy="767687"/>
          </a:xfrm>
          <a:prstGeom prst="rect">
            <a:avLst/>
          </a:prstGeom>
        </p:spPr>
        <p:txBody>
          <a:bodyPr/>
          <a:lstStyle/>
          <a:p>
            <a:fld id="{F09EBEB4-EED7-4EC4-B555-C8D9B8882F57}" type="slidenum">
              <a:rPr lang="fi-FI" smtClean="0"/>
              <a:t>‹#›</a:t>
            </a:fld>
            <a:endParaRPr lang="fi-FI"/>
          </a:p>
        </p:txBody>
      </p:sp>
    </p:spTree>
    <p:extLst>
      <p:ext uri="{BB962C8B-B14F-4D97-AF65-F5344CB8AC3E}">
        <p14:creationId xmlns:p14="http://schemas.microsoft.com/office/powerpoint/2010/main" val="3604383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0" y="0"/>
            <a:ext cx="9144000" cy="6860799"/>
            <a:chOff x="0" y="0"/>
            <a:chExt cx="9144000" cy="6860799"/>
          </a:xfrm>
        </p:grpSpPr>
        <p:sp>
          <p:nvSpPr>
            <p:cNvPr id="25" name="Rectangle 24"/>
            <p:cNvSpPr/>
            <p:nvPr/>
          </p:nvSpPr>
          <p:spPr>
            <a:xfrm>
              <a:off x="0" y="0"/>
              <a:ext cx="9118832"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18"/>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Placeholder 1"/>
          <p:cNvSpPr>
            <a:spLocks noGrp="1"/>
          </p:cNvSpPr>
          <p:nvPr>
            <p:ph type="title"/>
          </p:nvPr>
        </p:nvSpPr>
        <p:spPr bwMode="gray">
          <a:xfrm>
            <a:off x="866440" y="927099"/>
            <a:ext cx="6343202" cy="70986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66441" y="2489200"/>
            <a:ext cx="6343201" cy="3530600"/>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39638" y="6365499"/>
            <a:ext cx="990599" cy="228659"/>
          </a:xfrm>
          <a:prstGeom prst="rect">
            <a:avLst/>
          </a:prstGeom>
        </p:spPr>
        <p:txBody>
          <a:bodyPr vert="horz" lIns="91440" tIns="45720" rIns="91440" bIns="45720" rtlCol="0" anchor="b"/>
          <a:lstStyle>
            <a:lvl1pPr algn="r">
              <a:defRPr sz="900" b="1" i="0">
                <a:solidFill>
                  <a:schemeClr val="accent1"/>
                </a:solidFill>
                <a:latin typeface="+mn-lt"/>
              </a:defRPr>
            </a:lvl1pPr>
          </a:lstStyle>
          <a:p>
            <a:fld id="{9533A3D1-FF87-47D8-8E19-55C722D46CBF}" type="datetimeFigureOut">
              <a:rPr lang="fi-FI" smtClean="0"/>
              <a:t>1.8.2025</a:t>
            </a:fld>
            <a:endParaRPr lang="fi-FI"/>
          </a:p>
        </p:txBody>
      </p:sp>
      <p:sp>
        <p:nvSpPr>
          <p:cNvPr id="5" name="Footer Placeholder 4"/>
          <p:cNvSpPr>
            <a:spLocks noGrp="1"/>
          </p:cNvSpPr>
          <p:nvPr>
            <p:ph type="ftr" sz="quarter" idx="3"/>
          </p:nvPr>
        </p:nvSpPr>
        <p:spPr>
          <a:xfrm>
            <a:off x="590843" y="6365498"/>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fi-FI"/>
          </a:p>
        </p:txBody>
      </p:sp>
      <p:sp>
        <p:nvSpPr>
          <p:cNvPr id="22" name="Rectangle 21"/>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0" name="Slide Number Placeholder 5"/>
          <p:cNvSpPr>
            <a:spLocks noGrp="1"/>
          </p:cNvSpPr>
          <p:nvPr>
            <p:ph type="sldNum" sz="quarter" idx="4"/>
          </p:nvPr>
        </p:nvSpPr>
        <p:spPr bwMode="auto">
          <a:xfrm>
            <a:off x="7678616" y="295730"/>
            <a:ext cx="791308" cy="767687"/>
          </a:xfrm>
          <a:prstGeom prst="rect">
            <a:avLst/>
          </a:prstGeom>
        </p:spPr>
        <p:txBody>
          <a:bodyPr vert="horz" lIns="91440" tIns="45720" rIns="91440" bIns="45720" rtlCol="0" anchor="b"/>
          <a:lstStyle>
            <a:lvl1pPr algn="ctr">
              <a:defRPr sz="2800" b="0" i="0">
                <a:solidFill>
                  <a:schemeClr val="bg1"/>
                </a:solidFill>
              </a:defRPr>
            </a:lvl1pPr>
          </a:lstStyle>
          <a:p>
            <a:fld id="{F09EBEB4-EED7-4EC4-B555-C8D9B8882F57}" type="slidenum">
              <a:rPr lang="fi-FI" smtClean="0"/>
              <a:t>‹#›</a:t>
            </a:fld>
            <a:endParaRPr lang="fi-FI"/>
          </a:p>
        </p:txBody>
      </p:sp>
    </p:spTree>
    <p:extLst>
      <p:ext uri="{BB962C8B-B14F-4D97-AF65-F5344CB8AC3E}">
        <p14:creationId xmlns:p14="http://schemas.microsoft.com/office/powerpoint/2010/main" val="4007781753"/>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 id="2147483892" r:id="rId12"/>
    <p:sldLayoutId id="2147483893" r:id="rId13"/>
    <p:sldLayoutId id="2147483894" r:id="rId14"/>
    <p:sldLayoutId id="2147483895" r:id="rId15"/>
    <p:sldLayoutId id="2147483896" r:id="rId16"/>
    <p:sldLayoutId id="2147483897" r:id="rId17"/>
  </p:sldLayoutIdLst>
  <p:txStyles>
    <p:titleStyle>
      <a:lvl1pPr algn="l" defTabSz="457200" rtl="0" eaLnBrk="1" latinLnBrk="0" hangingPunct="1">
        <a:spcBef>
          <a:spcPct val="0"/>
        </a:spcBef>
        <a:buNone/>
        <a:defRPr sz="32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a:xfrm>
            <a:off x="539552" y="764704"/>
            <a:ext cx="8188424" cy="2664296"/>
          </a:xfrm>
        </p:spPr>
        <p:txBody>
          <a:bodyPr>
            <a:normAutofit fontScale="90000"/>
          </a:bodyPr>
          <a:lstStyle/>
          <a:p>
            <a:pPr algn="ctr"/>
            <a:r>
              <a:rPr lang="fi-FI" sz="8800" dirty="0"/>
              <a:t>Luoma-Mielty</a:t>
            </a:r>
            <a:br>
              <a:rPr lang="fi-FI" sz="8800" dirty="0"/>
            </a:br>
            <a:br>
              <a:rPr lang="fi-FI" dirty="0"/>
            </a:br>
            <a:r>
              <a:rPr lang="fi-FI" dirty="0"/>
              <a:t>Seinäjoki 2.8.2025</a:t>
            </a:r>
          </a:p>
        </p:txBody>
      </p:sp>
      <p:sp>
        <p:nvSpPr>
          <p:cNvPr id="3" name="Alaotsikko 2"/>
          <p:cNvSpPr>
            <a:spLocks noGrp="1"/>
          </p:cNvSpPr>
          <p:nvPr>
            <p:ph type="subTitle" idx="1"/>
          </p:nvPr>
        </p:nvSpPr>
        <p:spPr>
          <a:xfrm>
            <a:off x="1292231" y="2811419"/>
            <a:ext cx="5618515" cy="977621"/>
          </a:xfrm>
        </p:spPr>
        <p:txBody>
          <a:bodyPr/>
          <a:lstStyle/>
          <a:p>
            <a:r>
              <a:rPr lang="fi-FI" dirty="0"/>
              <a:t> </a:t>
            </a:r>
          </a:p>
          <a:p>
            <a:endParaRPr lang="fi-FI"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1489" y="4149080"/>
            <a:ext cx="1437434" cy="154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5652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8BBCE-4B51-233F-E587-D1DC7F0501FD}"/>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5915D78F-7DA5-329A-2D34-F00A3BC2AE00}"/>
              </a:ext>
            </a:extLst>
          </p:cNvPr>
          <p:cNvSpPr>
            <a:spLocks noGrp="1"/>
          </p:cNvSpPr>
          <p:nvPr>
            <p:ph type="title"/>
          </p:nvPr>
        </p:nvSpPr>
        <p:spPr/>
        <p:txBody>
          <a:bodyPr>
            <a:normAutofit/>
          </a:bodyPr>
          <a:lstStyle/>
          <a:p>
            <a:r>
              <a:rPr lang="fi-FI" sz="4000" dirty="0"/>
              <a:t>Luoma-Mielty 2.8.2025</a:t>
            </a:r>
          </a:p>
        </p:txBody>
      </p:sp>
      <p:sp>
        <p:nvSpPr>
          <p:cNvPr id="3" name="Sisällön paikkamerkki 2">
            <a:extLst>
              <a:ext uri="{FF2B5EF4-FFF2-40B4-BE49-F238E27FC236}">
                <a16:creationId xmlns:a16="http://schemas.microsoft.com/office/drawing/2014/main" id="{CA1F9A0E-1DCA-7531-F386-B24DC8C88389}"/>
              </a:ext>
            </a:extLst>
          </p:cNvPr>
          <p:cNvSpPr>
            <a:spLocks noGrp="1"/>
          </p:cNvSpPr>
          <p:nvPr>
            <p:ph idx="1"/>
          </p:nvPr>
        </p:nvSpPr>
        <p:spPr/>
        <p:txBody>
          <a:bodyPr>
            <a:normAutofit fontScale="62500" lnSpcReduction="20000"/>
          </a:bodyPr>
          <a:lstStyle/>
          <a:p>
            <a:r>
              <a:rPr lang="fi-FI" dirty="0"/>
              <a:t>Hartaus – </a:t>
            </a:r>
            <a:r>
              <a:rPr lang="fi-FI" dirty="0" err="1"/>
              <a:t>andakt</a:t>
            </a:r>
            <a:r>
              <a:rPr lang="fi-FI" dirty="0"/>
              <a:t> – </a:t>
            </a:r>
            <a:r>
              <a:rPr lang="fi-FI" dirty="0" err="1"/>
              <a:t>devotion</a:t>
            </a:r>
            <a:r>
              <a:rPr lang="fi-FI" dirty="0"/>
              <a:t> </a:t>
            </a:r>
            <a:r>
              <a:rPr lang="fi-FI" sz="1800" dirty="0"/>
              <a:t>Rovasti Aino Vesti</a:t>
            </a:r>
            <a:endParaRPr lang="fi-FI" dirty="0"/>
          </a:p>
          <a:p>
            <a:r>
              <a:rPr lang="fi-FI" dirty="0">
                <a:solidFill>
                  <a:schemeClr val="tx2">
                    <a:lumMod val="75000"/>
                  </a:schemeClr>
                </a:solidFill>
              </a:rPr>
              <a:t>Tervehdyssanat – </a:t>
            </a:r>
            <a:r>
              <a:rPr lang="fi-FI" dirty="0" err="1">
                <a:solidFill>
                  <a:schemeClr val="tx2">
                    <a:lumMod val="75000"/>
                  </a:schemeClr>
                </a:solidFill>
              </a:rPr>
              <a:t>välkomsttal</a:t>
            </a:r>
            <a:r>
              <a:rPr lang="fi-FI" dirty="0">
                <a:solidFill>
                  <a:schemeClr val="tx2">
                    <a:lumMod val="75000"/>
                  </a:schemeClr>
                </a:solidFill>
              </a:rPr>
              <a:t> – </a:t>
            </a:r>
            <a:r>
              <a:rPr lang="fi-FI" dirty="0" err="1">
                <a:solidFill>
                  <a:schemeClr val="tx2">
                    <a:lumMod val="75000"/>
                  </a:schemeClr>
                </a:solidFill>
              </a:rPr>
              <a:t>welcome</a:t>
            </a:r>
            <a:r>
              <a:rPr lang="fi-FI" dirty="0">
                <a:solidFill>
                  <a:schemeClr val="tx2">
                    <a:lumMod val="75000"/>
                  </a:schemeClr>
                </a:solidFill>
              </a:rPr>
              <a:t>  Matti </a:t>
            </a:r>
            <a:r>
              <a:rPr lang="fi-FI" dirty="0" err="1">
                <a:solidFill>
                  <a:schemeClr val="tx2">
                    <a:lumMod val="75000"/>
                  </a:schemeClr>
                </a:solidFill>
              </a:rPr>
              <a:t>Korpaho</a:t>
            </a:r>
            <a:endParaRPr lang="fi-FI" sz="2300" dirty="0">
              <a:solidFill>
                <a:schemeClr val="tx2">
                  <a:lumMod val="75000"/>
                </a:schemeClr>
              </a:solidFill>
            </a:endParaRPr>
          </a:p>
          <a:p>
            <a:r>
              <a:rPr lang="fi-FI" dirty="0">
                <a:solidFill>
                  <a:schemeClr val="tx2">
                    <a:lumMod val="75000"/>
                  </a:schemeClr>
                </a:solidFill>
              </a:rPr>
              <a:t>Juhlapuhe </a:t>
            </a:r>
            <a:r>
              <a:rPr lang="fi-FI" dirty="0"/>
              <a:t>– </a:t>
            </a:r>
            <a:r>
              <a:rPr lang="fi-FI" dirty="0" err="1"/>
              <a:t>festtal</a:t>
            </a:r>
            <a:r>
              <a:rPr lang="fi-FI" dirty="0"/>
              <a:t> – </a:t>
            </a:r>
            <a:r>
              <a:rPr lang="fi-FI" dirty="0" err="1"/>
              <a:t>oration</a:t>
            </a:r>
            <a:r>
              <a:rPr lang="fi-FI" dirty="0">
                <a:solidFill>
                  <a:schemeClr val="tx2">
                    <a:lumMod val="75000"/>
                  </a:schemeClr>
                </a:solidFill>
              </a:rPr>
              <a:t> Kari-Matti Piilahti </a:t>
            </a:r>
          </a:p>
          <a:p>
            <a:r>
              <a:rPr lang="fi-FI" dirty="0">
                <a:solidFill>
                  <a:schemeClr val="tx2">
                    <a:lumMod val="75000"/>
                  </a:schemeClr>
                </a:solidFill>
              </a:rPr>
              <a:t>Huomionosoitukset </a:t>
            </a:r>
            <a:r>
              <a:rPr lang="fi-FI" dirty="0"/>
              <a:t>– </a:t>
            </a:r>
            <a:r>
              <a:rPr lang="fi-FI" dirty="0" err="1"/>
              <a:t>bemärkelser</a:t>
            </a:r>
            <a:r>
              <a:rPr lang="fi-FI" dirty="0"/>
              <a:t> – </a:t>
            </a:r>
            <a:r>
              <a:rPr lang="fi-FI" dirty="0" err="1"/>
              <a:t>attentions</a:t>
            </a:r>
            <a:endParaRPr lang="fi-FI" dirty="0">
              <a:solidFill>
                <a:schemeClr val="tx2">
                  <a:lumMod val="75000"/>
                </a:schemeClr>
              </a:solidFill>
            </a:endParaRPr>
          </a:p>
          <a:p>
            <a:r>
              <a:rPr lang="fi-FI" dirty="0"/>
              <a:t>Kuvasikermä – </a:t>
            </a:r>
            <a:r>
              <a:rPr lang="fi-FI" dirty="0" err="1"/>
              <a:t>bildkavalkad</a:t>
            </a:r>
            <a:r>
              <a:rPr lang="fi-FI" dirty="0"/>
              <a:t> – </a:t>
            </a:r>
            <a:r>
              <a:rPr lang="fi-FI" dirty="0" err="1"/>
              <a:t>pictures</a:t>
            </a:r>
            <a:r>
              <a:rPr lang="fi-FI" dirty="0"/>
              <a:t>	Matti Korpiaho</a:t>
            </a:r>
          </a:p>
          <a:p>
            <a:r>
              <a:rPr lang="fi-FI" dirty="0"/>
              <a:t>Tervehdyksiä – </a:t>
            </a:r>
            <a:r>
              <a:rPr lang="fi-FI" dirty="0" err="1"/>
              <a:t>hälsningar</a:t>
            </a:r>
            <a:r>
              <a:rPr lang="fi-FI" dirty="0"/>
              <a:t> – </a:t>
            </a:r>
            <a:r>
              <a:rPr lang="fi-FI" dirty="0" err="1"/>
              <a:t>greetings</a:t>
            </a:r>
            <a:endParaRPr lang="fi-FI" dirty="0"/>
          </a:p>
          <a:p>
            <a:r>
              <a:rPr lang="fi-FI" dirty="0"/>
              <a:t>Musiikkia – </a:t>
            </a:r>
            <a:r>
              <a:rPr lang="fi-FI" dirty="0" err="1"/>
              <a:t>musik</a:t>
            </a:r>
            <a:r>
              <a:rPr lang="fi-FI" dirty="0"/>
              <a:t> – music 	Jaakko Rajala</a:t>
            </a:r>
          </a:p>
          <a:p>
            <a:r>
              <a:rPr lang="fi-FI" dirty="0"/>
              <a:t>Verkkosivut esittelyä –  </a:t>
            </a:r>
            <a:r>
              <a:rPr lang="fi-FI" dirty="0" err="1"/>
              <a:t>webbsidor</a:t>
            </a:r>
            <a:r>
              <a:rPr lang="fi-FI" dirty="0"/>
              <a:t> – </a:t>
            </a:r>
            <a:r>
              <a:rPr lang="fi-FI" dirty="0" err="1"/>
              <a:t>websites</a:t>
            </a:r>
            <a:r>
              <a:rPr lang="fi-FI" dirty="0"/>
              <a:t> Riikka </a:t>
            </a:r>
            <a:r>
              <a:rPr lang="fi-FI" dirty="0" err="1"/>
              <a:t>Kalmi</a:t>
            </a:r>
            <a:r>
              <a:rPr lang="fi-FI" dirty="0"/>
              <a:t> &amp; Markku Kortesmaa</a:t>
            </a:r>
          </a:p>
          <a:p>
            <a:r>
              <a:rPr lang="fi-FI" dirty="0"/>
              <a:t>Dna-tuloksia – dna-</a:t>
            </a:r>
            <a:r>
              <a:rPr lang="fi-FI" dirty="0" err="1"/>
              <a:t>resultat</a:t>
            </a:r>
            <a:r>
              <a:rPr lang="fi-FI" dirty="0"/>
              <a:t> –  dna </a:t>
            </a:r>
            <a:r>
              <a:rPr lang="fi-FI" dirty="0" err="1"/>
              <a:t>results</a:t>
            </a:r>
            <a:r>
              <a:rPr lang="fi-FI" dirty="0"/>
              <a:t> Markku Kortesmaa</a:t>
            </a:r>
          </a:p>
          <a:p>
            <a:r>
              <a:rPr lang="fi-FI" dirty="0"/>
              <a:t>E-kirja – e-</a:t>
            </a:r>
            <a:r>
              <a:rPr lang="fi-FI" dirty="0" err="1"/>
              <a:t>bok</a:t>
            </a:r>
            <a:r>
              <a:rPr lang="fi-FI" dirty="0"/>
              <a:t> – e-</a:t>
            </a:r>
            <a:r>
              <a:rPr lang="fi-FI" dirty="0" err="1"/>
              <a:t>book</a:t>
            </a:r>
            <a:r>
              <a:rPr lang="fi-FI" dirty="0"/>
              <a:t> </a:t>
            </a:r>
            <a:r>
              <a:rPr lang="fi-FI" i="1" dirty="0"/>
              <a:t>Henrik Luoma-</a:t>
            </a:r>
            <a:r>
              <a:rPr lang="fi-FI" i="1" dirty="0" err="1"/>
              <a:t>Mieltyn</a:t>
            </a:r>
            <a:r>
              <a:rPr lang="fi-FI" i="1" dirty="0"/>
              <a:t> sukua 2 </a:t>
            </a:r>
            <a:r>
              <a:rPr lang="fi-FI" dirty="0"/>
              <a:t>Jaana Puskala &amp; Markku Kortesmaa</a:t>
            </a:r>
            <a:endParaRPr lang="fi-FI" dirty="0">
              <a:solidFill>
                <a:srgbClr val="FF0000"/>
              </a:solidFill>
            </a:endParaRPr>
          </a:p>
          <a:p>
            <a:r>
              <a:rPr lang="fi-FI" dirty="0"/>
              <a:t>Loppusanat – </a:t>
            </a:r>
            <a:r>
              <a:rPr lang="fi-FI" dirty="0" err="1"/>
              <a:t>slutord</a:t>
            </a:r>
            <a:r>
              <a:rPr lang="fi-FI" dirty="0"/>
              <a:t> – </a:t>
            </a:r>
            <a:r>
              <a:rPr lang="fi-FI" dirty="0" err="1"/>
              <a:t>Closing</a:t>
            </a:r>
            <a:r>
              <a:rPr lang="fi-FI" dirty="0"/>
              <a:t> </a:t>
            </a:r>
            <a:r>
              <a:rPr lang="fi-FI" dirty="0" err="1"/>
              <a:t>remarks</a:t>
            </a:r>
            <a:r>
              <a:rPr lang="fi-FI" dirty="0"/>
              <a:t> Matti Korpiaho</a:t>
            </a:r>
          </a:p>
          <a:p>
            <a:r>
              <a:rPr lang="fi-FI" dirty="0"/>
              <a:t>Vuosikokous – </a:t>
            </a:r>
            <a:r>
              <a:rPr lang="fi-FI" dirty="0" err="1"/>
              <a:t>årsmötet</a:t>
            </a:r>
            <a:r>
              <a:rPr lang="fi-FI" dirty="0"/>
              <a:t> – </a:t>
            </a:r>
            <a:r>
              <a:rPr lang="fi-FI" dirty="0" err="1"/>
              <a:t>the</a:t>
            </a:r>
            <a:r>
              <a:rPr lang="fi-FI" dirty="0"/>
              <a:t> </a:t>
            </a:r>
            <a:r>
              <a:rPr lang="fi-FI" dirty="0" err="1"/>
              <a:t>annual</a:t>
            </a:r>
            <a:r>
              <a:rPr lang="fi-FI" dirty="0"/>
              <a:t> </a:t>
            </a:r>
            <a:r>
              <a:rPr lang="fi-FI" dirty="0" err="1"/>
              <a:t>meeting</a:t>
            </a:r>
            <a:r>
              <a:rPr lang="fi-FI" dirty="0"/>
              <a:t> &amp; kahvi – </a:t>
            </a:r>
            <a:r>
              <a:rPr lang="fi-FI" dirty="0" err="1"/>
              <a:t>kaffe</a:t>
            </a:r>
            <a:r>
              <a:rPr lang="fi-FI" dirty="0"/>
              <a:t> - </a:t>
            </a:r>
            <a:r>
              <a:rPr lang="fi-FI" dirty="0" err="1"/>
              <a:t>coffee</a:t>
            </a:r>
            <a:endParaRPr lang="fi-FI" dirty="0"/>
          </a:p>
          <a:p>
            <a:endParaRPr lang="fi-FI" dirty="0"/>
          </a:p>
          <a:p>
            <a:endParaRPr lang="fi-FI" dirty="0"/>
          </a:p>
        </p:txBody>
      </p:sp>
      <p:pic>
        <p:nvPicPr>
          <p:cNvPr id="2050" name="Picture 2">
            <a:extLst>
              <a:ext uri="{FF2B5EF4-FFF2-40B4-BE49-F238E27FC236}">
                <a16:creationId xmlns:a16="http://schemas.microsoft.com/office/drawing/2014/main" id="{1116B42B-0811-1570-F315-CA47390890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8304" y="608727"/>
            <a:ext cx="9906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3596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51EF4-6903-4BEF-BFD4-463B4B8C184D}"/>
              </a:ext>
            </a:extLst>
          </p:cNvPr>
          <p:cNvSpPr>
            <a:spLocks noGrp="1"/>
          </p:cNvSpPr>
          <p:nvPr>
            <p:ph type="title"/>
          </p:nvPr>
        </p:nvSpPr>
        <p:spPr/>
        <p:txBody>
          <a:bodyPr/>
          <a:lstStyle/>
          <a:p>
            <a:r>
              <a:rPr lang="fi-FI" dirty="0"/>
              <a:t>Virsi 178 </a:t>
            </a:r>
            <a:r>
              <a:rPr lang="fi-FI" sz="2000" dirty="0"/>
              <a:t>1-3</a:t>
            </a:r>
            <a:endParaRPr lang="en-FI" dirty="0"/>
          </a:p>
        </p:txBody>
      </p:sp>
      <p:sp>
        <p:nvSpPr>
          <p:cNvPr id="3" name="Content Placeholder 2">
            <a:extLst>
              <a:ext uri="{FF2B5EF4-FFF2-40B4-BE49-F238E27FC236}">
                <a16:creationId xmlns:a16="http://schemas.microsoft.com/office/drawing/2014/main" id="{773107FC-2435-4C47-98E5-0A36BA96FEC1}"/>
              </a:ext>
            </a:extLst>
          </p:cNvPr>
          <p:cNvSpPr>
            <a:spLocks noGrp="1"/>
          </p:cNvSpPr>
          <p:nvPr>
            <p:ph idx="1"/>
          </p:nvPr>
        </p:nvSpPr>
        <p:spPr/>
        <p:txBody>
          <a:bodyPr>
            <a:normAutofit fontScale="85000" lnSpcReduction="10000"/>
          </a:bodyPr>
          <a:lstStyle/>
          <a:p>
            <a:r>
              <a:rPr lang="fi-FI" dirty="0"/>
              <a:t>Myös isämme uskoivat ennen ja kylvivät leikkasivat. Me saarnaamme aikojen mennen kuin isämme saarnasivat: ”On täyttynyt aika, sen soi Jumala, on lähellä Kristuksen valtakunta. Siis kääntykää, nöyrtykää parannukseen ja suostukaa armahdukseen. </a:t>
            </a:r>
          </a:p>
          <a:p>
            <a:r>
              <a:rPr lang="fi-FI" dirty="0"/>
              <a:t>Kun Herramme tietänsä kulki, niin tultansa tartutti hän. Hän tuo vielä toivonsa julki: ”Sen tahtoisin taas syttyvän”. Hän henkensä meillekin lahjoittaen myös tehtävän antoi niin vastuullisen: ”Nyt menkää ja kaikille julistakaa jo sanaani pelastavaa.</a:t>
            </a:r>
          </a:p>
          <a:p>
            <a:r>
              <a:rPr lang="fi-FI" dirty="0"/>
              <a:t>Hän Kristus on toivo myös maamme, siis häntä me rukoilemme. Ja Herralta taas kevään saamme, hän kasvun suo kylvöllemme. Nyt Jeesuksen nimessä korkeassa me saarnaamme anteeksiantamusta. Kun syntinen armon näin turvaksi saa, hän kiittää vain armahtajaa. </a:t>
            </a:r>
          </a:p>
        </p:txBody>
      </p:sp>
      <p:pic>
        <p:nvPicPr>
          <p:cNvPr id="2049" name="Picture 1" descr="ecblank">
            <a:extLst>
              <a:ext uri="{FF2B5EF4-FFF2-40B4-BE49-F238E27FC236}">
                <a16:creationId xmlns:a16="http://schemas.microsoft.com/office/drawing/2014/main" id="{8E8F284C-535F-4F64-BB46-2347A42966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5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8501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F6371-9B85-28D2-C389-96C791D85F9D}"/>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11F3687-1864-AA18-C8BC-68E1F0527CC9}"/>
              </a:ext>
            </a:extLst>
          </p:cNvPr>
          <p:cNvSpPr>
            <a:spLocks noGrp="1"/>
          </p:cNvSpPr>
          <p:nvPr>
            <p:ph type="title"/>
          </p:nvPr>
        </p:nvSpPr>
        <p:spPr/>
        <p:txBody>
          <a:bodyPr>
            <a:normAutofit/>
          </a:bodyPr>
          <a:lstStyle/>
          <a:p>
            <a:r>
              <a:rPr lang="fi-FI" sz="4000" dirty="0"/>
              <a:t>Luoma-Mielty 2.8.2025</a:t>
            </a:r>
          </a:p>
        </p:txBody>
      </p:sp>
      <p:sp>
        <p:nvSpPr>
          <p:cNvPr id="3" name="Sisällön paikkamerkki 2">
            <a:extLst>
              <a:ext uri="{FF2B5EF4-FFF2-40B4-BE49-F238E27FC236}">
                <a16:creationId xmlns:a16="http://schemas.microsoft.com/office/drawing/2014/main" id="{68BDB6A4-CB47-449D-FBC4-55DD201AAD70}"/>
              </a:ext>
            </a:extLst>
          </p:cNvPr>
          <p:cNvSpPr>
            <a:spLocks noGrp="1"/>
          </p:cNvSpPr>
          <p:nvPr>
            <p:ph idx="1"/>
          </p:nvPr>
        </p:nvSpPr>
        <p:spPr/>
        <p:txBody>
          <a:bodyPr>
            <a:normAutofit fontScale="62500" lnSpcReduction="20000"/>
          </a:bodyPr>
          <a:lstStyle/>
          <a:p>
            <a:r>
              <a:rPr lang="fi-FI" dirty="0"/>
              <a:t>Hartaus – </a:t>
            </a:r>
            <a:r>
              <a:rPr lang="fi-FI" dirty="0" err="1"/>
              <a:t>andakt</a:t>
            </a:r>
            <a:r>
              <a:rPr lang="fi-FI" dirty="0"/>
              <a:t> – </a:t>
            </a:r>
            <a:r>
              <a:rPr lang="fi-FI" dirty="0" err="1"/>
              <a:t>devotion</a:t>
            </a:r>
            <a:r>
              <a:rPr lang="fi-FI" dirty="0"/>
              <a:t> </a:t>
            </a:r>
            <a:r>
              <a:rPr lang="fi-FI" sz="1800" dirty="0"/>
              <a:t>Rovasti Aino Vesti</a:t>
            </a:r>
            <a:endParaRPr lang="fi-FI" dirty="0"/>
          </a:p>
          <a:p>
            <a:r>
              <a:rPr lang="fi-FI" sz="2200" b="1" dirty="0">
                <a:solidFill>
                  <a:srgbClr val="FF0000"/>
                </a:solidFill>
              </a:rPr>
              <a:t>Tervehdyssanat – </a:t>
            </a:r>
            <a:r>
              <a:rPr lang="fi-FI" sz="2200" b="1" dirty="0" err="1">
                <a:solidFill>
                  <a:srgbClr val="FF0000"/>
                </a:solidFill>
              </a:rPr>
              <a:t>välkomsttal</a:t>
            </a:r>
            <a:r>
              <a:rPr lang="fi-FI" sz="2200" b="1" dirty="0">
                <a:solidFill>
                  <a:srgbClr val="FF0000"/>
                </a:solidFill>
              </a:rPr>
              <a:t> – </a:t>
            </a:r>
            <a:r>
              <a:rPr lang="fi-FI" sz="2200" b="1" dirty="0" err="1">
                <a:solidFill>
                  <a:srgbClr val="FF0000"/>
                </a:solidFill>
              </a:rPr>
              <a:t>welcome</a:t>
            </a:r>
            <a:r>
              <a:rPr lang="fi-FI" sz="2200" b="1" dirty="0">
                <a:solidFill>
                  <a:srgbClr val="FF0000"/>
                </a:solidFill>
              </a:rPr>
              <a:t>  Matti </a:t>
            </a:r>
            <a:r>
              <a:rPr lang="fi-FI" sz="2200" b="1" dirty="0" err="1">
                <a:solidFill>
                  <a:srgbClr val="FF0000"/>
                </a:solidFill>
              </a:rPr>
              <a:t>Korpaho</a:t>
            </a:r>
            <a:endParaRPr lang="fi-FI" sz="2900" b="1" dirty="0">
              <a:solidFill>
                <a:srgbClr val="FF0000"/>
              </a:solidFill>
            </a:endParaRPr>
          </a:p>
          <a:p>
            <a:r>
              <a:rPr lang="fi-FI" dirty="0">
                <a:solidFill>
                  <a:schemeClr val="tx2">
                    <a:lumMod val="75000"/>
                  </a:schemeClr>
                </a:solidFill>
              </a:rPr>
              <a:t>Juhlapuhe </a:t>
            </a:r>
            <a:r>
              <a:rPr lang="fi-FI" dirty="0"/>
              <a:t>– </a:t>
            </a:r>
            <a:r>
              <a:rPr lang="fi-FI" dirty="0" err="1"/>
              <a:t>festtal</a:t>
            </a:r>
            <a:r>
              <a:rPr lang="fi-FI" dirty="0"/>
              <a:t> – </a:t>
            </a:r>
            <a:r>
              <a:rPr lang="fi-FI" dirty="0" err="1"/>
              <a:t>oration</a:t>
            </a:r>
            <a:r>
              <a:rPr lang="fi-FI" dirty="0">
                <a:solidFill>
                  <a:schemeClr val="tx2">
                    <a:lumMod val="75000"/>
                  </a:schemeClr>
                </a:solidFill>
              </a:rPr>
              <a:t> Kari-Matti Piilahti </a:t>
            </a:r>
          </a:p>
          <a:p>
            <a:r>
              <a:rPr lang="fi-FI" dirty="0">
                <a:solidFill>
                  <a:schemeClr val="tx2">
                    <a:lumMod val="75000"/>
                  </a:schemeClr>
                </a:solidFill>
              </a:rPr>
              <a:t>Huomionosoitukset </a:t>
            </a:r>
            <a:r>
              <a:rPr lang="fi-FI" dirty="0"/>
              <a:t>– </a:t>
            </a:r>
            <a:r>
              <a:rPr lang="fi-FI" dirty="0" err="1"/>
              <a:t>bemärkelser</a:t>
            </a:r>
            <a:r>
              <a:rPr lang="fi-FI" dirty="0"/>
              <a:t> – </a:t>
            </a:r>
            <a:r>
              <a:rPr lang="fi-FI" dirty="0" err="1"/>
              <a:t>attentions</a:t>
            </a:r>
            <a:endParaRPr lang="fi-FI" dirty="0">
              <a:solidFill>
                <a:schemeClr val="tx2">
                  <a:lumMod val="75000"/>
                </a:schemeClr>
              </a:solidFill>
            </a:endParaRPr>
          </a:p>
          <a:p>
            <a:r>
              <a:rPr lang="fi-FI" dirty="0"/>
              <a:t>Kuvasikermä – </a:t>
            </a:r>
            <a:r>
              <a:rPr lang="fi-FI" dirty="0" err="1"/>
              <a:t>bildkavalkad</a:t>
            </a:r>
            <a:r>
              <a:rPr lang="fi-FI" dirty="0"/>
              <a:t> – </a:t>
            </a:r>
            <a:r>
              <a:rPr lang="fi-FI" dirty="0" err="1"/>
              <a:t>pictures</a:t>
            </a:r>
            <a:r>
              <a:rPr lang="fi-FI" dirty="0"/>
              <a:t>	Matti Korpiaho</a:t>
            </a:r>
          </a:p>
          <a:p>
            <a:r>
              <a:rPr lang="fi-FI" dirty="0"/>
              <a:t>Tervehdyksiä – </a:t>
            </a:r>
            <a:r>
              <a:rPr lang="fi-FI" dirty="0" err="1"/>
              <a:t>hälsningar</a:t>
            </a:r>
            <a:r>
              <a:rPr lang="fi-FI" dirty="0"/>
              <a:t> – </a:t>
            </a:r>
            <a:r>
              <a:rPr lang="fi-FI" dirty="0" err="1"/>
              <a:t>greetings</a:t>
            </a:r>
            <a:endParaRPr lang="fi-FI" dirty="0"/>
          </a:p>
          <a:p>
            <a:r>
              <a:rPr lang="fi-FI" dirty="0"/>
              <a:t>Musiikkia – </a:t>
            </a:r>
            <a:r>
              <a:rPr lang="fi-FI" dirty="0" err="1"/>
              <a:t>musik</a:t>
            </a:r>
            <a:r>
              <a:rPr lang="fi-FI" dirty="0"/>
              <a:t> – music 	Jaakko Rajala</a:t>
            </a:r>
          </a:p>
          <a:p>
            <a:r>
              <a:rPr lang="fi-FI" dirty="0"/>
              <a:t>Verkkosivut esittelyä –  </a:t>
            </a:r>
            <a:r>
              <a:rPr lang="fi-FI" dirty="0" err="1"/>
              <a:t>webbsidor</a:t>
            </a:r>
            <a:r>
              <a:rPr lang="fi-FI" dirty="0"/>
              <a:t> – </a:t>
            </a:r>
            <a:r>
              <a:rPr lang="fi-FI" dirty="0" err="1"/>
              <a:t>websites</a:t>
            </a:r>
            <a:r>
              <a:rPr lang="fi-FI" dirty="0"/>
              <a:t> Riikka </a:t>
            </a:r>
            <a:r>
              <a:rPr lang="fi-FI" dirty="0" err="1"/>
              <a:t>Kalmi</a:t>
            </a:r>
            <a:r>
              <a:rPr lang="fi-FI" dirty="0"/>
              <a:t> &amp; Markku Kortesmaa</a:t>
            </a:r>
          </a:p>
          <a:p>
            <a:r>
              <a:rPr lang="fi-FI" dirty="0"/>
              <a:t>Dna-tuloksia – dna-</a:t>
            </a:r>
            <a:r>
              <a:rPr lang="fi-FI" dirty="0" err="1"/>
              <a:t>resultat</a:t>
            </a:r>
            <a:r>
              <a:rPr lang="fi-FI" dirty="0"/>
              <a:t> –  dna </a:t>
            </a:r>
            <a:r>
              <a:rPr lang="fi-FI" dirty="0" err="1"/>
              <a:t>results</a:t>
            </a:r>
            <a:r>
              <a:rPr lang="fi-FI" dirty="0"/>
              <a:t> Markku Kortesmaa</a:t>
            </a:r>
          </a:p>
          <a:p>
            <a:r>
              <a:rPr lang="fi-FI" dirty="0"/>
              <a:t>E-kirja – e-</a:t>
            </a:r>
            <a:r>
              <a:rPr lang="fi-FI" dirty="0" err="1"/>
              <a:t>bok</a:t>
            </a:r>
            <a:r>
              <a:rPr lang="fi-FI" dirty="0"/>
              <a:t> – e-</a:t>
            </a:r>
            <a:r>
              <a:rPr lang="fi-FI" dirty="0" err="1"/>
              <a:t>book</a:t>
            </a:r>
            <a:r>
              <a:rPr lang="fi-FI" dirty="0"/>
              <a:t> </a:t>
            </a:r>
            <a:r>
              <a:rPr lang="fi-FI" i="1" dirty="0"/>
              <a:t>Henrik Luoma-</a:t>
            </a:r>
            <a:r>
              <a:rPr lang="fi-FI" i="1" dirty="0" err="1"/>
              <a:t>Mieltyn</a:t>
            </a:r>
            <a:r>
              <a:rPr lang="fi-FI" i="1" dirty="0"/>
              <a:t> sukua 2 </a:t>
            </a:r>
            <a:r>
              <a:rPr lang="fi-FI" dirty="0"/>
              <a:t>Jaana Puskala &amp; Markku Kortesmaa</a:t>
            </a:r>
            <a:endParaRPr lang="fi-FI" dirty="0">
              <a:solidFill>
                <a:srgbClr val="FF0000"/>
              </a:solidFill>
            </a:endParaRPr>
          </a:p>
          <a:p>
            <a:r>
              <a:rPr lang="fi-FI" dirty="0"/>
              <a:t>Loppusanat – </a:t>
            </a:r>
            <a:r>
              <a:rPr lang="fi-FI" dirty="0" err="1"/>
              <a:t>slutord</a:t>
            </a:r>
            <a:r>
              <a:rPr lang="fi-FI" dirty="0"/>
              <a:t> – </a:t>
            </a:r>
            <a:r>
              <a:rPr lang="fi-FI" dirty="0" err="1"/>
              <a:t>Closing</a:t>
            </a:r>
            <a:r>
              <a:rPr lang="fi-FI" dirty="0"/>
              <a:t> </a:t>
            </a:r>
            <a:r>
              <a:rPr lang="fi-FI" dirty="0" err="1"/>
              <a:t>remarks</a:t>
            </a:r>
            <a:r>
              <a:rPr lang="fi-FI" dirty="0"/>
              <a:t> Matti Korpiaho</a:t>
            </a:r>
          </a:p>
          <a:p>
            <a:r>
              <a:rPr lang="fi-FI" dirty="0"/>
              <a:t>Vuosikokous – </a:t>
            </a:r>
            <a:r>
              <a:rPr lang="fi-FI" dirty="0" err="1"/>
              <a:t>årsmötet</a:t>
            </a:r>
            <a:r>
              <a:rPr lang="fi-FI" dirty="0"/>
              <a:t> – </a:t>
            </a:r>
            <a:r>
              <a:rPr lang="fi-FI" dirty="0" err="1"/>
              <a:t>the</a:t>
            </a:r>
            <a:r>
              <a:rPr lang="fi-FI" dirty="0"/>
              <a:t> </a:t>
            </a:r>
            <a:r>
              <a:rPr lang="fi-FI" dirty="0" err="1"/>
              <a:t>annual</a:t>
            </a:r>
            <a:r>
              <a:rPr lang="fi-FI" dirty="0"/>
              <a:t> </a:t>
            </a:r>
            <a:r>
              <a:rPr lang="fi-FI" dirty="0" err="1"/>
              <a:t>meeting</a:t>
            </a:r>
            <a:r>
              <a:rPr lang="fi-FI" dirty="0"/>
              <a:t> &amp; kahvi – </a:t>
            </a:r>
            <a:r>
              <a:rPr lang="fi-FI" dirty="0" err="1"/>
              <a:t>kaffe</a:t>
            </a:r>
            <a:r>
              <a:rPr lang="fi-FI" dirty="0"/>
              <a:t> - </a:t>
            </a:r>
            <a:r>
              <a:rPr lang="fi-FI" dirty="0" err="1"/>
              <a:t>coffee</a:t>
            </a:r>
            <a:endParaRPr lang="fi-FI" dirty="0"/>
          </a:p>
          <a:p>
            <a:endParaRPr lang="fi-FI" dirty="0"/>
          </a:p>
          <a:p>
            <a:endParaRPr lang="fi-FI" dirty="0"/>
          </a:p>
        </p:txBody>
      </p:sp>
      <p:pic>
        <p:nvPicPr>
          <p:cNvPr id="2050" name="Picture 2">
            <a:extLst>
              <a:ext uri="{FF2B5EF4-FFF2-40B4-BE49-F238E27FC236}">
                <a16:creationId xmlns:a16="http://schemas.microsoft.com/office/drawing/2014/main" id="{805461A0-ED6F-5B21-FAE4-69914EEC26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8304" y="608727"/>
            <a:ext cx="9906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68588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8D2AF-E476-800D-A12B-77F4D5F76BF1}"/>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39A16C6-50F1-A348-9F91-915DD99D161B}"/>
              </a:ext>
            </a:extLst>
          </p:cNvPr>
          <p:cNvSpPr>
            <a:spLocks noGrp="1"/>
          </p:cNvSpPr>
          <p:nvPr>
            <p:ph type="title"/>
          </p:nvPr>
        </p:nvSpPr>
        <p:spPr/>
        <p:txBody>
          <a:bodyPr>
            <a:normAutofit/>
          </a:bodyPr>
          <a:lstStyle/>
          <a:p>
            <a:r>
              <a:rPr lang="fi-FI" sz="4000" dirty="0"/>
              <a:t>Luoma-Mielty 2.8.2025</a:t>
            </a:r>
          </a:p>
        </p:txBody>
      </p:sp>
      <p:sp>
        <p:nvSpPr>
          <p:cNvPr id="3" name="Sisällön paikkamerkki 2">
            <a:extLst>
              <a:ext uri="{FF2B5EF4-FFF2-40B4-BE49-F238E27FC236}">
                <a16:creationId xmlns:a16="http://schemas.microsoft.com/office/drawing/2014/main" id="{8E04C737-8D67-E655-747B-86D5E0D4BEE3}"/>
              </a:ext>
            </a:extLst>
          </p:cNvPr>
          <p:cNvSpPr>
            <a:spLocks noGrp="1"/>
          </p:cNvSpPr>
          <p:nvPr>
            <p:ph idx="1"/>
          </p:nvPr>
        </p:nvSpPr>
        <p:spPr/>
        <p:txBody>
          <a:bodyPr>
            <a:normAutofit fontScale="62500" lnSpcReduction="20000"/>
          </a:bodyPr>
          <a:lstStyle/>
          <a:p>
            <a:r>
              <a:rPr lang="fi-FI" dirty="0"/>
              <a:t>Hartaus – </a:t>
            </a:r>
            <a:r>
              <a:rPr lang="fi-FI" dirty="0" err="1"/>
              <a:t>andakt</a:t>
            </a:r>
            <a:r>
              <a:rPr lang="fi-FI" dirty="0"/>
              <a:t> – </a:t>
            </a:r>
            <a:r>
              <a:rPr lang="fi-FI" dirty="0" err="1"/>
              <a:t>devotion</a:t>
            </a:r>
            <a:r>
              <a:rPr lang="fi-FI" dirty="0"/>
              <a:t> </a:t>
            </a:r>
            <a:r>
              <a:rPr lang="fi-FI" sz="1800" dirty="0"/>
              <a:t>Rovasti Aino Vesti</a:t>
            </a:r>
            <a:endParaRPr lang="fi-FI" dirty="0"/>
          </a:p>
          <a:p>
            <a:r>
              <a:rPr lang="fi-FI" dirty="0">
                <a:solidFill>
                  <a:schemeClr val="tx1"/>
                </a:solidFill>
              </a:rPr>
              <a:t>Tervehdyssanat – </a:t>
            </a:r>
            <a:r>
              <a:rPr lang="fi-FI" dirty="0" err="1">
                <a:solidFill>
                  <a:schemeClr val="tx1"/>
                </a:solidFill>
              </a:rPr>
              <a:t>välkomsttal</a:t>
            </a:r>
            <a:r>
              <a:rPr lang="fi-FI" dirty="0">
                <a:solidFill>
                  <a:schemeClr val="tx1"/>
                </a:solidFill>
              </a:rPr>
              <a:t> – </a:t>
            </a:r>
            <a:r>
              <a:rPr lang="fi-FI" dirty="0" err="1">
                <a:solidFill>
                  <a:schemeClr val="tx1"/>
                </a:solidFill>
              </a:rPr>
              <a:t>welcome</a:t>
            </a:r>
            <a:r>
              <a:rPr lang="fi-FI" dirty="0">
                <a:solidFill>
                  <a:schemeClr val="tx1"/>
                </a:solidFill>
              </a:rPr>
              <a:t>  Matti </a:t>
            </a:r>
            <a:r>
              <a:rPr lang="fi-FI" dirty="0" err="1">
                <a:solidFill>
                  <a:schemeClr val="tx1"/>
                </a:solidFill>
              </a:rPr>
              <a:t>Korpaho</a:t>
            </a:r>
            <a:endParaRPr lang="fi-FI" sz="2300" dirty="0">
              <a:solidFill>
                <a:schemeClr val="tx1"/>
              </a:solidFill>
            </a:endParaRPr>
          </a:p>
          <a:p>
            <a:r>
              <a:rPr lang="fi-FI" sz="2200" b="1" dirty="0">
                <a:solidFill>
                  <a:srgbClr val="FF0000"/>
                </a:solidFill>
              </a:rPr>
              <a:t>Juhlapuhe – </a:t>
            </a:r>
            <a:r>
              <a:rPr lang="fi-FI" sz="2200" b="1" dirty="0" err="1">
                <a:solidFill>
                  <a:srgbClr val="FF0000"/>
                </a:solidFill>
              </a:rPr>
              <a:t>festtal</a:t>
            </a:r>
            <a:r>
              <a:rPr lang="fi-FI" sz="2200" b="1" dirty="0">
                <a:solidFill>
                  <a:srgbClr val="FF0000"/>
                </a:solidFill>
              </a:rPr>
              <a:t> – </a:t>
            </a:r>
            <a:r>
              <a:rPr lang="fi-FI" sz="2200" b="1" dirty="0" err="1">
                <a:solidFill>
                  <a:srgbClr val="FF0000"/>
                </a:solidFill>
              </a:rPr>
              <a:t>oration</a:t>
            </a:r>
            <a:r>
              <a:rPr lang="fi-FI" sz="2200" b="1" dirty="0">
                <a:solidFill>
                  <a:srgbClr val="FF0000"/>
                </a:solidFill>
              </a:rPr>
              <a:t> Kari-Matti Piilahti </a:t>
            </a:r>
          </a:p>
          <a:p>
            <a:r>
              <a:rPr lang="fi-FI" dirty="0">
                <a:solidFill>
                  <a:schemeClr val="tx2">
                    <a:lumMod val="75000"/>
                  </a:schemeClr>
                </a:solidFill>
              </a:rPr>
              <a:t>Huomionosoitukset </a:t>
            </a:r>
            <a:r>
              <a:rPr lang="fi-FI" dirty="0"/>
              <a:t>– </a:t>
            </a:r>
            <a:r>
              <a:rPr lang="fi-FI" dirty="0" err="1"/>
              <a:t>bemärkelser</a:t>
            </a:r>
            <a:r>
              <a:rPr lang="fi-FI" dirty="0"/>
              <a:t> – </a:t>
            </a:r>
            <a:r>
              <a:rPr lang="fi-FI" dirty="0" err="1"/>
              <a:t>attentions</a:t>
            </a:r>
            <a:endParaRPr lang="fi-FI" dirty="0">
              <a:solidFill>
                <a:schemeClr val="tx2">
                  <a:lumMod val="75000"/>
                </a:schemeClr>
              </a:solidFill>
            </a:endParaRPr>
          </a:p>
          <a:p>
            <a:r>
              <a:rPr lang="fi-FI" dirty="0"/>
              <a:t>Kuvasikermä – </a:t>
            </a:r>
            <a:r>
              <a:rPr lang="fi-FI" dirty="0" err="1"/>
              <a:t>bildkavalkad</a:t>
            </a:r>
            <a:r>
              <a:rPr lang="fi-FI" dirty="0"/>
              <a:t> – </a:t>
            </a:r>
            <a:r>
              <a:rPr lang="fi-FI" dirty="0" err="1"/>
              <a:t>pictures</a:t>
            </a:r>
            <a:r>
              <a:rPr lang="fi-FI" dirty="0"/>
              <a:t>	Matti Korpiaho</a:t>
            </a:r>
          </a:p>
          <a:p>
            <a:r>
              <a:rPr lang="fi-FI" dirty="0"/>
              <a:t>Tervehdyksiä – </a:t>
            </a:r>
            <a:r>
              <a:rPr lang="fi-FI" dirty="0" err="1"/>
              <a:t>hälsningar</a:t>
            </a:r>
            <a:r>
              <a:rPr lang="fi-FI" dirty="0"/>
              <a:t> – </a:t>
            </a:r>
            <a:r>
              <a:rPr lang="fi-FI" dirty="0" err="1"/>
              <a:t>greetings</a:t>
            </a:r>
            <a:endParaRPr lang="fi-FI" dirty="0"/>
          </a:p>
          <a:p>
            <a:r>
              <a:rPr lang="fi-FI" dirty="0"/>
              <a:t>Musiikkia – </a:t>
            </a:r>
            <a:r>
              <a:rPr lang="fi-FI" dirty="0" err="1"/>
              <a:t>musik</a:t>
            </a:r>
            <a:r>
              <a:rPr lang="fi-FI" dirty="0"/>
              <a:t> – music 	Jaakko Rajala</a:t>
            </a:r>
          </a:p>
          <a:p>
            <a:r>
              <a:rPr lang="fi-FI" dirty="0"/>
              <a:t>Verkkosivut esittelyä –  </a:t>
            </a:r>
            <a:r>
              <a:rPr lang="fi-FI" dirty="0" err="1"/>
              <a:t>webbsidor</a:t>
            </a:r>
            <a:r>
              <a:rPr lang="fi-FI" dirty="0"/>
              <a:t> – </a:t>
            </a:r>
            <a:r>
              <a:rPr lang="fi-FI" dirty="0" err="1"/>
              <a:t>websites</a:t>
            </a:r>
            <a:r>
              <a:rPr lang="fi-FI" dirty="0"/>
              <a:t> Riikka </a:t>
            </a:r>
            <a:r>
              <a:rPr lang="fi-FI" dirty="0" err="1"/>
              <a:t>Kalmi</a:t>
            </a:r>
            <a:r>
              <a:rPr lang="fi-FI" dirty="0"/>
              <a:t> &amp; Markku Kortesmaa</a:t>
            </a:r>
          </a:p>
          <a:p>
            <a:r>
              <a:rPr lang="fi-FI" dirty="0"/>
              <a:t>Dna-tuloksia – dna-</a:t>
            </a:r>
            <a:r>
              <a:rPr lang="fi-FI" dirty="0" err="1"/>
              <a:t>resultat</a:t>
            </a:r>
            <a:r>
              <a:rPr lang="fi-FI" dirty="0"/>
              <a:t> –  dna </a:t>
            </a:r>
            <a:r>
              <a:rPr lang="fi-FI" dirty="0" err="1"/>
              <a:t>results</a:t>
            </a:r>
            <a:r>
              <a:rPr lang="fi-FI" dirty="0"/>
              <a:t> Markku Kortesmaa</a:t>
            </a:r>
          </a:p>
          <a:p>
            <a:r>
              <a:rPr lang="fi-FI" dirty="0"/>
              <a:t>E-kirja – e-</a:t>
            </a:r>
            <a:r>
              <a:rPr lang="fi-FI" dirty="0" err="1"/>
              <a:t>bok</a:t>
            </a:r>
            <a:r>
              <a:rPr lang="fi-FI" dirty="0"/>
              <a:t> – e-</a:t>
            </a:r>
            <a:r>
              <a:rPr lang="fi-FI" dirty="0" err="1"/>
              <a:t>book</a:t>
            </a:r>
            <a:r>
              <a:rPr lang="fi-FI" dirty="0"/>
              <a:t> </a:t>
            </a:r>
            <a:r>
              <a:rPr lang="fi-FI" i="1" dirty="0"/>
              <a:t>Henrik Luoma-</a:t>
            </a:r>
            <a:r>
              <a:rPr lang="fi-FI" i="1" dirty="0" err="1"/>
              <a:t>Mieltyn</a:t>
            </a:r>
            <a:r>
              <a:rPr lang="fi-FI" i="1" dirty="0"/>
              <a:t> sukua 2 </a:t>
            </a:r>
            <a:r>
              <a:rPr lang="fi-FI" dirty="0"/>
              <a:t>Jaana Puskala &amp; Markku Kortesmaa</a:t>
            </a:r>
            <a:endParaRPr lang="fi-FI" dirty="0">
              <a:solidFill>
                <a:srgbClr val="FF0000"/>
              </a:solidFill>
            </a:endParaRPr>
          </a:p>
          <a:p>
            <a:r>
              <a:rPr lang="fi-FI" dirty="0"/>
              <a:t>Loppusanat – </a:t>
            </a:r>
            <a:r>
              <a:rPr lang="fi-FI" dirty="0" err="1"/>
              <a:t>slutord</a:t>
            </a:r>
            <a:r>
              <a:rPr lang="fi-FI" dirty="0"/>
              <a:t> – </a:t>
            </a:r>
            <a:r>
              <a:rPr lang="fi-FI" dirty="0" err="1"/>
              <a:t>Closing</a:t>
            </a:r>
            <a:r>
              <a:rPr lang="fi-FI" dirty="0"/>
              <a:t> </a:t>
            </a:r>
            <a:r>
              <a:rPr lang="fi-FI" dirty="0" err="1"/>
              <a:t>remarks</a:t>
            </a:r>
            <a:r>
              <a:rPr lang="fi-FI" dirty="0"/>
              <a:t> Matti Korpiaho</a:t>
            </a:r>
          </a:p>
          <a:p>
            <a:r>
              <a:rPr lang="fi-FI" dirty="0"/>
              <a:t>Vuosikokous – </a:t>
            </a:r>
            <a:r>
              <a:rPr lang="fi-FI" dirty="0" err="1"/>
              <a:t>årsmötet</a:t>
            </a:r>
            <a:r>
              <a:rPr lang="fi-FI" dirty="0"/>
              <a:t> – </a:t>
            </a:r>
            <a:r>
              <a:rPr lang="fi-FI" dirty="0" err="1"/>
              <a:t>the</a:t>
            </a:r>
            <a:r>
              <a:rPr lang="fi-FI" dirty="0"/>
              <a:t> </a:t>
            </a:r>
            <a:r>
              <a:rPr lang="fi-FI" dirty="0" err="1"/>
              <a:t>annual</a:t>
            </a:r>
            <a:r>
              <a:rPr lang="fi-FI" dirty="0"/>
              <a:t> </a:t>
            </a:r>
            <a:r>
              <a:rPr lang="fi-FI" dirty="0" err="1"/>
              <a:t>meeting</a:t>
            </a:r>
            <a:r>
              <a:rPr lang="fi-FI" dirty="0"/>
              <a:t> &amp; kahvi – </a:t>
            </a:r>
            <a:r>
              <a:rPr lang="fi-FI" dirty="0" err="1"/>
              <a:t>kaffe</a:t>
            </a:r>
            <a:r>
              <a:rPr lang="fi-FI" dirty="0"/>
              <a:t> - </a:t>
            </a:r>
            <a:r>
              <a:rPr lang="fi-FI" dirty="0" err="1"/>
              <a:t>coffee</a:t>
            </a:r>
            <a:endParaRPr lang="fi-FI" dirty="0"/>
          </a:p>
          <a:p>
            <a:endParaRPr lang="fi-FI" dirty="0"/>
          </a:p>
          <a:p>
            <a:endParaRPr lang="fi-FI" dirty="0"/>
          </a:p>
        </p:txBody>
      </p:sp>
      <p:pic>
        <p:nvPicPr>
          <p:cNvPr id="2050" name="Picture 2">
            <a:extLst>
              <a:ext uri="{FF2B5EF4-FFF2-40B4-BE49-F238E27FC236}">
                <a16:creationId xmlns:a16="http://schemas.microsoft.com/office/drawing/2014/main" id="{49996298-A3FB-B853-273C-BE9C7D9F6B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8304" y="608727"/>
            <a:ext cx="9906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706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F7EA4-13E2-4903-16EA-D3852AC67953}"/>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CCAFB047-83EA-4CCA-C8D5-4B6C086819CC}"/>
              </a:ext>
            </a:extLst>
          </p:cNvPr>
          <p:cNvSpPr>
            <a:spLocks noGrp="1"/>
          </p:cNvSpPr>
          <p:nvPr>
            <p:ph type="title"/>
          </p:nvPr>
        </p:nvSpPr>
        <p:spPr/>
        <p:txBody>
          <a:bodyPr>
            <a:normAutofit/>
          </a:bodyPr>
          <a:lstStyle/>
          <a:p>
            <a:r>
              <a:rPr lang="fi-FI" sz="4000" dirty="0"/>
              <a:t>Luoma-Mielty 2.8.2025</a:t>
            </a:r>
          </a:p>
        </p:txBody>
      </p:sp>
      <p:sp>
        <p:nvSpPr>
          <p:cNvPr id="3" name="Sisällön paikkamerkki 2">
            <a:extLst>
              <a:ext uri="{FF2B5EF4-FFF2-40B4-BE49-F238E27FC236}">
                <a16:creationId xmlns:a16="http://schemas.microsoft.com/office/drawing/2014/main" id="{86B03829-57CD-249E-E033-51E22D3B03FB}"/>
              </a:ext>
            </a:extLst>
          </p:cNvPr>
          <p:cNvSpPr>
            <a:spLocks noGrp="1"/>
          </p:cNvSpPr>
          <p:nvPr>
            <p:ph idx="1"/>
          </p:nvPr>
        </p:nvSpPr>
        <p:spPr/>
        <p:txBody>
          <a:bodyPr>
            <a:normAutofit fontScale="62500" lnSpcReduction="20000"/>
          </a:bodyPr>
          <a:lstStyle/>
          <a:p>
            <a:r>
              <a:rPr lang="fi-FI" dirty="0"/>
              <a:t>Hartaus – </a:t>
            </a:r>
            <a:r>
              <a:rPr lang="fi-FI" dirty="0" err="1"/>
              <a:t>andakt</a:t>
            </a:r>
            <a:r>
              <a:rPr lang="fi-FI" dirty="0"/>
              <a:t> – </a:t>
            </a:r>
            <a:r>
              <a:rPr lang="fi-FI" dirty="0" err="1"/>
              <a:t>devotion</a:t>
            </a:r>
            <a:r>
              <a:rPr lang="fi-FI" dirty="0"/>
              <a:t> </a:t>
            </a:r>
            <a:r>
              <a:rPr lang="fi-FI" sz="1800" dirty="0"/>
              <a:t>Rovasti Aino Vesti</a:t>
            </a:r>
            <a:endParaRPr lang="fi-FI" dirty="0"/>
          </a:p>
          <a:p>
            <a:r>
              <a:rPr lang="fi-FI" dirty="0">
                <a:solidFill>
                  <a:schemeClr val="tx1"/>
                </a:solidFill>
              </a:rPr>
              <a:t>Tervehdyssanat – </a:t>
            </a:r>
            <a:r>
              <a:rPr lang="fi-FI" dirty="0" err="1">
                <a:solidFill>
                  <a:schemeClr val="tx1"/>
                </a:solidFill>
              </a:rPr>
              <a:t>välkomsttal</a:t>
            </a:r>
            <a:r>
              <a:rPr lang="fi-FI" dirty="0">
                <a:solidFill>
                  <a:schemeClr val="tx1"/>
                </a:solidFill>
              </a:rPr>
              <a:t> – </a:t>
            </a:r>
            <a:r>
              <a:rPr lang="fi-FI" dirty="0" err="1">
                <a:solidFill>
                  <a:schemeClr val="tx1"/>
                </a:solidFill>
              </a:rPr>
              <a:t>welcome</a:t>
            </a:r>
            <a:r>
              <a:rPr lang="fi-FI" dirty="0">
                <a:solidFill>
                  <a:schemeClr val="tx1"/>
                </a:solidFill>
              </a:rPr>
              <a:t>  Matti </a:t>
            </a:r>
            <a:r>
              <a:rPr lang="fi-FI" dirty="0" err="1">
                <a:solidFill>
                  <a:schemeClr val="tx1"/>
                </a:solidFill>
              </a:rPr>
              <a:t>Korpaho</a:t>
            </a:r>
            <a:endParaRPr lang="fi-FI" sz="2300" dirty="0">
              <a:solidFill>
                <a:schemeClr val="tx1"/>
              </a:solidFill>
            </a:endParaRPr>
          </a:p>
          <a:p>
            <a:r>
              <a:rPr lang="fi-FI" dirty="0">
                <a:solidFill>
                  <a:schemeClr val="tx1"/>
                </a:solidFill>
              </a:rPr>
              <a:t>Juhlapuhe – </a:t>
            </a:r>
            <a:r>
              <a:rPr lang="fi-FI" dirty="0" err="1">
                <a:solidFill>
                  <a:schemeClr val="tx1"/>
                </a:solidFill>
              </a:rPr>
              <a:t>festtal</a:t>
            </a:r>
            <a:r>
              <a:rPr lang="fi-FI" dirty="0">
                <a:solidFill>
                  <a:schemeClr val="tx1"/>
                </a:solidFill>
              </a:rPr>
              <a:t> – </a:t>
            </a:r>
            <a:r>
              <a:rPr lang="fi-FI" dirty="0" err="1">
                <a:solidFill>
                  <a:schemeClr val="tx1"/>
                </a:solidFill>
              </a:rPr>
              <a:t>oration</a:t>
            </a:r>
            <a:r>
              <a:rPr lang="fi-FI" dirty="0">
                <a:solidFill>
                  <a:schemeClr val="tx1"/>
                </a:solidFill>
              </a:rPr>
              <a:t> Kari-Matti Piilahti </a:t>
            </a:r>
          </a:p>
          <a:p>
            <a:r>
              <a:rPr lang="fi-FI" sz="1900" b="1" dirty="0">
                <a:solidFill>
                  <a:srgbClr val="FF0000"/>
                </a:solidFill>
              </a:rPr>
              <a:t>Huomionosoitukset – </a:t>
            </a:r>
            <a:r>
              <a:rPr lang="fi-FI" sz="1900" b="1" dirty="0" err="1">
                <a:solidFill>
                  <a:srgbClr val="FF0000"/>
                </a:solidFill>
              </a:rPr>
              <a:t>bemärkelser</a:t>
            </a:r>
            <a:r>
              <a:rPr lang="fi-FI" sz="1900" b="1" dirty="0">
                <a:solidFill>
                  <a:srgbClr val="FF0000"/>
                </a:solidFill>
              </a:rPr>
              <a:t> – </a:t>
            </a:r>
            <a:r>
              <a:rPr lang="fi-FI" sz="1900" b="1" dirty="0" err="1">
                <a:solidFill>
                  <a:srgbClr val="FF0000"/>
                </a:solidFill>
              </a:rPr>
              <a:t>attentions</a:t>
            </a:r>
            <a:endParaRPr lang="fi-FI" sz="1900" b="1" dirty="0">
              <a:solidFill>
                <a:srgbClr val="FF0000"/>
              </a:solidFill>
            </a:endParaRPr>
          </a:p>
          <a:p>
            <a:r>
              <a:rPr lang="fi-FI" dirty="0"/>
              <a:t>Kuvasikermä – </a:t>
            </a:r>
            <a:r>
              <a:rPr lang="fi-FI" dirty="0" err="1"/>
              <a:t>bildkavalkad</a:t>
            </a:r>
            <a:r>
              <a:rPr lang="fi-FI" dirty="0"/>
              <a:t> – </a:t>
            </a:r>
            <a:r>
              <a:rPr lang="fi-FI" dirty="0" err="1"/>
              <a:t>pictures</a:t>
            </a:r>
            <a:r>
              <a:rPr lang="fi-FI" dirty="0"/>
              <a:t>	Matti Korpiaho</a:t>
            </a:r>
          </a:p>
          <a:p>
            <a:r>
              <a:rPr lang="fi-FI" dirty="0"/>
              <a:t>Tervehdyksiä – </a:t>
            </a:r>
            <a:r>
              <a:rPr lang="fi-FI" dirty="0" err="1"/>
              <a:t>hälsningar</a:t>
            </a:r>
            <a:r>
              <a:rPr lang="fi-FI" dirty="0"/>
              <a:t> – </a:t>
            </a:r>
            <a:r>
              <a:rPr lang="fi-FI" dirty="0" err="1"/>
              <a:t>greetings</a:t>
            </a:r>
            <a:endParaRPr lang="fi-FI" dirty="0"/>
          </a:p>
          <a:p>
            <a:r>
              <a:rPr lang="fi-FI" dirty="0"/>
              <a:t>Musiikkia – </a:t>
            </a:r>
            <a:r>
              <a:rPr lang="fi-FI" dirty="0" err="1"/>
              <a:t>musik</a:t>
            </a:r>
            <a:r>
              <a:rPr lang="fi-FI" dirty="0"/>
              <a:t> – music 	Jaakko Rajala</a:t>
            </a:r>
          </a:p>
          <a:p>
            <a:r>
              <a:rPr lang="fi-FI" dirty="0"/>
              <a:t>Verkkosivut esittelyä –  </a:t>
            </a:r>
            <a:r>
              <a:rPr lang="fi-FI" dirty="0" err="1"/>
              <a:t>webbsidor</a:t>
            </a:r>
            <a:r>
              <a:rPr lang="fi-FI" dirty="0"/>
              <a:t> – </a:t>
            </a:r>
            <a:r>
              <a:rPr lang="fi-FI" dirty="0" err="1"/>
              <a:t>websites</a:t>
            </a:r>
            <a:r>
              <a:rPr lang="fi-FI" dirty="0"/>
              <a:t> Riikka </a:t>
            </a:r>
            <a:r>
              <a:rPr lang="fi-FI" dirty="0" err="1"/>
              <a:t>Kalmi</a:t>
            </a:r>
            <a:r>
              <a:rPr lang="fi-FI" dirty="0"/>
              <a:t> &amp; Markku Kortesmaa</a:t>
            </a:r>
          </a:p>
          <a:p>
            <a:r>
              <a:rPr lang="fi-FI" dirty="0"/>
              <a:t>Dna-tuloksia – dna-</a:t>
            </a:r>
            <a:r>
              <a:rPr lang="fi-FI" dirty="0" err="1"/>
              <a:t>resultat</a:t>
            </a:r>
            <a:r>
              <a:rPr lang="fi-FI" dirty="0"/>
              <a:t> –  dna </a:t>
            </a:r>
            <a:r>
              <a:rPr lang="fi-FI" dirty="0" err="1"/>
              <a:t>results</a:t>
            </a:r>
            <a:r>
              <a:rPr lang="fi-FI" dirty="0"/>
              <a:t> Markku Kortesmaa</a:t>
            </a:r>
          </a:p>
          <a:p>
            <a:r>
              <a:rPr lang="fi-FI" dirty="0"/>
              <a:t>E-kirja – e-</a:t>
            </a:r>
            <a:r>
              <a:rPr lang="fi-FI" dirty="0" err="1"/>
              <a:t>bok</a:t>
            </a:r>
            <a:r>
              <a:rPr lang="fi-FI" dirty="0"/>
              <a:t> – e-</a:t>
            </a:r>
            <a:r>
              <a:rPr lang="fi-FI" dirty="0" err="1"/>
              <a:t>book</a:t>
            </a:r>
            <a:r>
              <a:rPr lang="fi-FI" dirty="0"/>
              <a:t> </a:t>
            </a:r>
            <a:r>
              <a:rPr lang="fi-FI" i="1" dirty="0"/>
              <a:t>Henrik Luoma-</a:t>
            </a:r>
            <a:r>
              <a:rPr lang="fi-FI" i="1" dirty="0" err="1"/>
              <a:t>Mieltyn</a:t>
            </a:r>
            <a:r>
              <a:rPr lang="fi-FI" i="1" dirty="0"/>
              <a:t> sukua 2 </a:t>
            </a:r>
            <a:r>
              <a:rPr lang="fi-FI" dirty="0"/>
              <a:t>Jaana Puskala &amp; Markku Kortesmaa</a:t>
            </a:r>
            <a:endParaRPr lang="fi-FI" dirty="0">
              <a:solidFill>
                <a:srgbClr val="FF0000"/>
              </a:solidFill>
            </a:endParaRPr>
          </a:p>
          <a:p>
            <a:r>
              <a:rPr lang="fi-FI" dirty="0"/>
              <a:t>Loppusanat – </a:t>
            </a:r>
            <a:r>
              <a:rPr lang="fi-FI" dirty="0" err="1"/>
              <a:t>slutord</a:t>
            </a:r>
            <a:r>
              <a:rPr lang="fi-FI" dirty="0"/>
              <a:t> – </a:t>
            </a:r>
            <a:r>
              <a:rPr lang="fi-FI" dirty="0" err="1"/>
              <a:t>Closing</a:t>
            </a:r>
            <a:r>
              <a:rPr lang="fi-FI" dirty="0"/>
              <a:t> </a:t>
            </a:r>
            <a:r>
              <a:rPr lang="fi-FI" dirty="0" err="1"/>
              <a:t>remarks</a:t>
            </a:r>
            <a:r>
              <a:rPr lang="fi-FI" dirty="0"/>
              <a:t> Matti Korpiaho</a:t>
            </a:r>
          </a:p>
          <a:p>
            <a:r>
              <a:rPr lang="fi-FI" dirty="0"/>
              <a:t>Vuosikokous – </a:t>
            </a:r>
            <a:r>
              <a:rPr lang="fi-FI" dirty="0" err="1"/>
              <a:t>årsmötet</a:t>
            </a:r>
            <a:r>
              <a:rPr lang="fi-FI" dirty="0"/>
              <a:t> – </a:t>
            </a:r>
            <a:r>
              <a:rPr lang="fi-FI" dirty="0" err="1"/>
              <a:t>the</a:t>
            </a:r>
            <a:r>
              <a:rPr lang="fi-FI" dirty="0"/>
              <a:t> </a:t>
            </a:r>
            <a:r>
              <a:rPr lang="fi-FI" dirty="0" err="1"/>
              <a:t>annual</a:t>
            </a:r>
            <a:r>
              <a:rPr lang="fi-FI" dirty="0"/>
              <a:t> </a:t>
            </a:r>
            <a:r>
              <a:rPr lang="fi-FI" dirty="0" err="1"/>
              <a:t>meeting</a:t>
            </a:r>
            <a:r>
              <a:rPr lang="fi-FI" dirty="0"/>
              <a:t> &amp; kahvi – </a:t>
            </a:r>
            <a:r>
              <a:rPr lang="fi-FI" dirty="0" err="1"/>
              <a:t>kaffe</a:t>
            </a:r>
            <a:r>
              <a:rPr lang="fi-FI" dirty="0"/>
              <a:t> - </a:t>
            </a:r>
            <a:r>
              <a:rPr lang="fi-FI" dirty="0" err="1"/>
              <a:t>coffee</a:t>
            </a:r>
            <a:endParaRPr lang="fi-FI" dirty="0"/>
          </a:p>
          <a:p>
            <a:endParaRPr lang="fi-FI" dirty="0"/>
          </a:p>
          <a:p>
            <a:endParaRPr lang="fi-FI" dirty="0"/>
          </a:p>
        </p:txBody>
      </p:sp>
      <p:pic>
        <p:nvPicPr>
          <p:cNvPr id="2050" name="Picture 2">
            <a:extLst>
              <a:ext uri="{FF2B5EF4-FFF2-40B4-BE49-F238E27FC236}">
                <a16:creationId xmlns:a16="http://schemas.microsoft.com/office/drawing/2014/main" id="{FC48217C-7C91-AD85-27E3-7EBCB14C13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8304" y="608727"/>
            <a:ext cx="9906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32824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a:t>Henrik &amp; </a:t>
            </a:r>
            <a:r>
              <a:rPr lang="fi-FI" dirty="0" err="1"/>
              <a:t>kaisa</a:t>
            </a:r>
            <a:r>
              <a:rPr lang="fi-FI" dirty="0"/>
              <a:t>, </a:t>
            </a:r>
            <a:r>
              <a:rPr lang="fi-FI" dirty="0" err="1"/>
              <a:t>lapset/barn/children</a:t>
            </a:r>
            <a:endParaRPr lang="fi-FI" dirty="0"/>
          </a:p>
        </p:txBody>
      </p:sp>
      <p:sp>
        <p:nvSpPr>
          <p:cNvPr id="3" name="Sisällön paikkamerkki 2"/>
          <p:cNvSpPr>
            <a:spLocks noGrp="1"/>
          </p:cNvSpPr>
          <p:nvPr>
            <p:ph idx="1"/>
          </p:nvPr>
        </p:nvSpPr>
        <p:spPr/>
        <p:txBody>
          <a:bodyPr>
            <a:normAutofit fontScale="92500" lnSpcReduction="20000"/>
          </a:bodyPr>
          <a:lstStyle/>
          <a:p>
            <a:r>
              <a:rPr lang="fi-FI" b="1" dirty="0"/>
              <a:t>Tuomas</a:t>
            </a:r>
            <a:r>
              <a:rPr lang="fi-FI" dirty="0"/>
              <a:t> </a:t>
            </a:r>
            <a:r>
              <a:rPr lang="fi-FI" dirty="0" err="1"/>
              <a:t>Henrikinp</a:t>
            </a:r>
            <a:r>
              <a:rPr lang="fi-FI" dirty="0"/>
              <a:t> Luoma, 1.12.1692 Ilmajoki -5.2.1779 Ilmajoki</a:t>
            </a:r>
          </a:p>
          <a:p>
            <a:pPr lvl="1"/>
            <a:r>
              <a:rPr lang="fi-FI" dirty="0"/>
              <a:t>4 lasta/</a:t>
            </a:r>
            <a:r>
              <a:rPr lang="fi-FI" dirty="0" err="1"/>
              <a:t>barn</a:t>
            </a:r>
            <a:r>
              <a:rPr lang="fi-FI" dirty="0"/>
              <a:t>/</a:t>
            </a:r>
            <a:r>
              <a:rPr lang="fi-FI" dirty="0" err="1"/>
              <a:t>children</a:t>
            </a:r>
            <a:r>
              <a:rPr lang="fi-FI" dirty="0"/>
              <a:t>: </a:t>
            </a:r>
            <a:r>
              <a:rPr lang="fi-FI" dirty="0">
                <a:solidFill>
                  <a:srgbClr val="FF0000"/>
                </a:solidFill>
              </a:rPr>
              <a:t>Maria</a:t>
            </a:r>
            <a:r>
              <a:rPr lang="fi-FI" dirty="0"/>
              <a:t>, Antti, Helena, Liisa</a:t>
            </a:r>
          </a:p>
          <a:p>
            <a:pPr lvl="1"/>
            <a:r>
              <a:rPr lang="fi-FI" dirty="0">
                <a:solidFill>
                  <a:srgbClr val="FF0000"/>
                </a:solidFill>
              </a:rPr>
              <a:t>Maria </a:t>
            </a:r>
            <a:r>
              <a:rPr lang="fi-FI" dirty="0" err="1">
                <a:solidFill>
                  <a:srgbClr val="FF0000"/>
                </a:solidFill>
              </a:rPr>
              <a:t>Tuomaantytär</a:t>
            </a:r>
            <a:r>
              <a:rPr lang="fi-FI" dirty="0">
                <a:solidFill>
                  <a:srgbClr val="FF0000"/>
                </a:solidFill>
              </a:rPr>
              <a:t> Luoma 6.3.1716 Ilmajoki – 14.5.1796 Jalasjärvi= kirja 2/</a:t>
            </a:r>
            <a:r>
              <a:rPr lang="fi-FI" dirty="0" err="1">
                <a:solidFill>
                  <a:srgbClr val="FF0000"/>
                </a:solidFill>
              </a:rPr>
              <a:t>bok</a:t>
            </a:r>
            <a:r>
              <a:rPr lang="fi-FI" dirty="0">
                <a:solidFill>
                  <a:srgbClr val="FF0000"/>
                </a:solidFill>
              </a:rPr>
              <a:t> 2/</a:t>
            </a:r>
            <a:r>
              <a:rPr lang="fi-FI" dirty="0" err="1">
                <a:solidFill>
                  <a:srgbClr val="FF0000"/>
                </a:solidFill>
              </a:rPr>
              <a:t>book</a:t>
            </a:r>
            <a:r>
              <a:rPr lang="fi-FI" dirty="0">
                <a:solidFill>
                  <a:srgbClr val="FF0000"/>
                </a:solidFill>
              </a:rPr>
              <a:t> 2)</a:t>
            </a:r>
          </a:p>
          <a:p>
            <a:r>
              <a:rPr lang="fi-FI" b="1" dirty="0"/>
              <a:t>Simo</a:t>
            </a:r>
            <a:r>
              <a:rPr lang="fi-FI" dirty="0"/>
              <a:t> </a:t>
            </a:r>
            <a:r>
              <a:rPr lang="fi-FI" dirty="0" err="1"/>
              <a:t>Henrikinp</a:t>
            </a:r>
            <a:r>
              <a:rPr lang="fi-FI" dirty="0"/>
              <a:t> Luoma, </a:t>
            </a:r>
            <a:r>
              <a:rPr lang="fi-FI" dirty="0" err="1"/>
              <a:t>Mielty</a:t>
            </a:r>
            <a:r>
              <a:rPr lang="fi-FI" dirty="0"/>
              <a:t>, 14.10.1694 Ilmajoki - 8.8.1764 Isokyrö</a:t>
            </a:r>
          </a:p>
          <a:p>
            <a:r>
              <a:rPr lang="fi-FI" b="1" dirty="0"/>
              <a:t>Heikki</a:t>
            </a:r>
            <a:r>
              <a:rPr lang="fi-FI" dirty="0"/>
              <a:t> </a:t>
            </a:r>
            <a:r>
              <a:rPr lang="fi-FI" dirty="0" err="1"/>
              <a:t>Henrikinp</a:t>
            </a:r>
            <a:r>
              <a:rPr lang="fi-FI" dirty="0"/>
              <a:t> Luoma, </a:t>
            </a:r>
            <a:r>
              <a:rPr lang="fi-FI" dirty="0" err="1"/>
              <a:t>Björni</a:t>
            </a:r>
            <a:r>
              <a:rPr lang="fi-FI" dirty="0"/>
              <a:t>, 19.1.1697 Ilmajoki - 20.6.1750 Vähäkyrö</a:t>
            </a:r>
          </a:p>
          <a:p>
            <a:r>
              <a:rPr lang="fi-FI" b="1" dirty="0"/>
              <a:t>Kaarle</a:t>
            </a:r>
            <a:r>
              <a:rPr lang="fi-FI" dirty="0"/>
              <a:t> </a:t>
            </a:r>
            <a:r>
              <a:rPr lang="fi-FI" dirty="0" err="1"/>
              <a:t>Henrikinp</a:t>
            </a:r>
            <a:r>
              <a:rPr lang="fi-FI" dirty="0"/>
              <a:t> Luoma, Mylläri, 12.2.1704 Ilmajoki –  9.7.1769 Isokyrö</a:t>
            </a:r>
          </a:p>
          <a:p>
            <a:r>
              <a:rPr lang="fi-FI" b="1" dirty="0"/>
              <a:t>Juho</a:t>
            </a:r>
            <a:r>
              <a:rPr lang="fi-FI" dirty="0"/>
              <a:t> </a:t>
            </a:r>
            <a:r>
              <a:rPr lang="fi-FI" dirty="0" err="1"/>
              <a:t>Henrikinp</a:t>
            </a:r>
            <a:r>
              <a:rPr lang="fi-FI" dirty="0"/>
              <a:t> Luoma, </a:t>
            </a:r>
            <a:r>
              <a:rPr lang="fi-FI" dirty="0" err="1"/>
              <a:t>Vähä-Minni</a:t>
            </a:r>
            <a:r>
              <a:rPr lang="fi-FI" dirty="0"/>
              <a:t>, 12.1.1706 Ilmajoki - 2.1.1766 Isokyrö</a:t>
            </a:r>
          </a:p>
        </p:txBody>
      </p:sp>
    </p:spTree>
    <p:extLst>
      <p:ext uri="{BB962C8B-B14F-4D97-AF65-F5344CB8AC3E}">
        <p14:creationId xmlns:p14="http://schemas.microsoft.com/office/powerpoint/2010/main" val="2265553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a:t>Täällä </a:t>
            </a:r>
            <a:r>
              <a:rPr lang="fi-FI" dirty="0" err="1"/>
              <a:t>tänään/Här</a:t>
            </a:r>
            <a:r>
              <a:rPr lang="fi-FI" dirty="0"/>
              <a:t> i </a:t>
            </a:r>
            <a:r>
              <a:rPr lang="fi-FI" dirty="0" err="1"/>
              <a:t>dag</a:t>
            </a:r>
            <a:r>
              <a:rPr lang="fi-FI" dirty="0"/>
              <a:t>/ Here </a:t>
            </a:r>
            <a:r>
              <a:rPr lang="fi-FI" dirty="0" err="1"/>
              <a:t>today</a:t>
            </a:r>
            <a:endParaRPr lang="fi-FI" dirty="0"/>
          </a:p>
        </p:txBody>
      </p:sp>
      <p:sp>
        <p:nvSpPr>
          <p:cNvPr id="3" name="Sisällön paikkamerkki 2"/>
          <p:cNvSpPr>
            <a:spLocks noGrp="1"/>
          </p:cNvSpPr>
          <p:nvPr>
            <p:ph idx="1"/>
          </p:nvPr>
        </p:nvSpPr>
        <p:spPr/>
        <p:txBody>
          <a:bodyPr>
            <a:normAutofit fontScale="55000" lnSpcReduction="20000"/>
          </a:bodyPr>
          <a:lstStyle/>
          <a:p>
            <a:pPr>
              <a:lnSpc>
                <a:spcPct val="200000"/>
              </a:lnSpc>
            </a:pPr>
            <a:r>
              <a:rPr lang="fi-FI" sz="2600" b="1" dirty="0"/>
              <a:t>Tuomas</a:t>
            </a:r>
            <a:r>
              <a:rPr lang="fi-FI" sz="2600" dirty="0"/>
              <a:t> </a:t>
            </a:r>
            <a:r>
              <a:rPr lang="fi-FI" sz="2600" dirty="0" err="1"/>
              <a:t>Henrikinp</a:t>
            </a:r>
            <a:r>
              <a:rPr lang="fi-FI" sz="2600" dirty="0"/>
              <a:t> Luoma				x (x	?</a:t>
            </a:r>
          </a:p>
          <a:p>
            <a:pPr lvl="1">
              <a:lnSpc>
                <a:spcPct val="200000"/>
              </a:lnSpc>
            </a:pPr>
            <a:r>
              <a:rPr lang="fi-FI" sz="2200" b="1" dirty="0"/>
              <a:t>Maria</a:t>
            </a:r>
            <a:r>
              <a:rPr lang="fi-FI" sz="2200" dirty="0"/>
              <a:t> </a:t>
            </a:r>
            <a:r>
              <a:rPr lang="fi-FI" sz="2200" dirty="0" err="1"/>
              <a:t>Tuomaanp</a:t>
            </a:r>
            <a:r>
              <a:rPr lang="fi-FI" sz="2200" dirty="0"/>
              <a:t> Luoma				x (x)	 </a:t>
            </a:r>
            <a:r>
              <a:rPr lang="fi-FI" sz="2500" dirty="0"/>
              <a:t>?</a:t>
            </a:r>
            <a:endParaRPr lang="fi-FI" sz="2200" dirty="0"/>
          </a:p>
          <a:p>
            <a:pPr>
              <a:lnSpc>
                <a:spcPct val="200000"/>
              </a:lnSpc>
            </a:pPr>
            <a:r>
              <a:rPr lang="fi-FI" sz="2600" b="1" dirty="0"/>
              <a:t>Simo</a:t>
            </a:r>
            <a:r>
              <a:rPr lang="fi-FI" sz="2600" dirty="0"/>
              <a:t> </a:t>
            </a:r>
            <a:r>
              <a:rPr lang="fi-FI" sz="2600" dirty="0" err="1"/>
              <a:t>Henrikinp</a:t>
            </a:r>
            <a:r>
              <a:rPr lang="fi-FI" sz="2600" dirty="0"/>
              <a:t> Luoma, Mielty, 	    	     		 24 </a:t>
            </a:r>
          </a:p>
          <a:p>
            <a:pPr>
              <a:lnSpc>
                <a:spcPct val="200000"/>
              </a:lnSpc>
            </a:pPr>
            <a:r>
              <a:rPr lang="fi-FI" sz="2600" b="1" dirty="0"/>
              <a:t>Heikki</a:t>
            </a:r>
            <a:r>
              <a:rPr lang="fi-FI" sz="2600" dirty="0"/>
              <a:t> </a:t>
            </a:r>
            <a:r>
              <a:rPr lang="fi-FI" sz="2600" dirty="0" err="1"/>
              <a:t>Henrikinp</a:t>
            </a:r>
            <a:r>
              <a:rPr lang="fi-FI" sz="2600" dirty="0"/>
              <a:t> Luoma, </a:t>
            </a:r>
            <a:r>
              <a:rPr lang="fi-FI" sz="2600" dirty="0" err="1"/>
              <a:t>Björni</a:t>
            </a:r>
            <a:r>
              <a:rPr lang="fi-FI" sz="2600" dirty="0"/>
              <a:t>		  		2 </a:t>
            </a:r>
          </a:p>
          <a:p>
            <a:pPr>
              <a:lnSpc>
                <a:spcPct val="200000"/>
              </a:lnSpc>
            </a:pPr>
            <a:r>
              <a:rPr lang="fi-FI" sz="2600" b="1" dirty="0"/>
              <a:t>Kaarle</a:t>
            </a:r>
            <a:r>
              <a:rPr lang="fi-FI" sz="2600" dirty="0"/>
              <a:t> </a:t>
            </a:r>
            <a:r>
              <a:rPr lang="fi-FI" sz="2600" dirty="0" err="1"/>
              <a:t>Henrikinp</a:t>
            </a:r>
            <a:r>
              <a:rPr lang="fi-FI" sz="2600" dirty="0"/>
              <a:t> Luoma, Mylläri		 		1 </a:t>
            </a:r>
          </a:p>
          <a:p>
            <a:pPr>
              <a:lnSpc>
                <a:spcPct val="200000"/>
              </a:lnSpc>
            </a:pPr>
            <a:r>
              <a:rPr lang="fi-FI" sz="2600" b="1" dirty="0"/>
              <a:t>Juho</a:t>
            </a:r>
            <a:r>
              <a:rPr lang="fi-FI" sz="2600" dirty="0"/>
              <a:t> </a:t>
            </a:r>
            <a:r>
              <a:rPr lang="fi-FI" sz="2600" dirty="0" err="1"/>
              <a:t>Henrikinp</a:t>
            </a:r>
            <a:r>
              <a:rPr lang="fi-FI" sz="2600" dirty="0"/>
              <a:t> Luoma, Vähä-Minni</a:t>
            </a:r>
            <a:r>
              <a:rPr lang="fi-FI" dirty="0"/>
              <a:t>	     		</a:t>
            </a:r>
            <a:r>
              <a:rPr lang="fi-FI" sz="2500" dirty="0"/>
              <a:t>10</a:t>
            </a:r>
            <a:endParaRPr lang="fi-FI" sz="2000" dirty="0"/>
          </a:p>
          <a:p>
            <a:pPr>
              <a:lnSpc>
                <a:spcPct val="200000"/>
              </a:lnSpc>
            </a:pPr>
            <a:r>
              <a:rPr lang="fi-FI" dirty="0"/>
              <a:t>Avec							xx</a:t>
            </a:r>
          </a:p>
        </p:txBody>
      </p:sp>
      <p:sp>
        <p:nvSpPr>
          <p:cNvPr id="4" name="Nuoli oikealle 3"/>
          <p:cNvSpPr/>
          <p:nvPr/>
        </p:nvSpPr>
        <p:spPr>
          <a:xfrm>
            <a:off x="4292290" y="201513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Nuoli oikealle 4"/>
          <p:cNvSpPr/>
          <p:nvPr/>
        </p:nvSpPr>
        <p:spPr>
          <a:xfrm>
            <a:off x="4541025" y="306013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Nuoli oikealle 5"/>
          <p:cNvSpPr/>
          <p:nvPr/>
        </p:nvSpPr>
        <p:spPr>
          <a:xfrm>
            <a:off x="4427984" y="249976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Nuoli oikealle 6"/>
          <p:cNvSpPr/>
          <p:nvPr/>
        </p:nvSpPr>
        <p:spPr>
          <a:xfrm>
            <a:off x="4587621" y="3515291"/>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Nuoli oikealle 7"/>
          <p:cNvSpPr/>
          <p:nvPr/>
        </p:nvSpPr>
        <p:spPr>
          <a:xfrm>
            <a:off x="4587621" y="3983055"/>
            <a:ext cx="828000"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Nuoli oikealle 8"/>
          <p:cNvSpPr/>
          <p:nvPr/>
        </p:nvSpPr>
        <p:spPr>
          <a:xfrm>
            <a:off x="4616229" y="4436989"/>
            <a:ext cx="828000"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Nuoli oikealle 8">
            <a:extLst>
              <a:ext uri="{FF2B5EF4-FFF2-40B4-BE49-F238E27FC236}">
                <a16:creationId xmlns:a16="http://schemas.microsoft.com/office/drawing/2014/main" id="{169294E2-D4F8-E4EB-9443-F50372454465}"/>
              </a:ext>
            </a:extLst>
          </p:cNvPr>
          <p:cNvSpPr/>
          <p:nvPr/>
        </p:nvSpPr>
        <p:spPr>
          <a:xfrm>
            <a:off x="4541601" y="4921621"/>
            <a:ext cx="828000"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219193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DB7B7-125C-3286-FB81-8BB2083D7E7D}"/>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03533633-D82F-41F1-9F38-7DC0D93B447A}"/>
              </a:ext>
            </a:extLst>
          </p:cNvPr>
          <p:cNvSpPr>
            <a:spLocks noGrp="1"/>
          </p:cNvSpPr>
          <p:nvPr>
            <p:ph type="title"/>
          </p:nvPr>
        </p:nvSpPr>
        <p:spPr/>
        <p:txBody>
          <a:bodyPr>
            <a:normAutofit/>
          </a:bodyPr>
          <a:lstStyle/>
          <a:p>
            <a:r>
              <a:rPr lang="fi-FI" sz="4000" dirty="0"/>
              <a:t>Luoma-Mielty 2.8.2025</a:t>
            </a:r>
          </a:p>
        </p:txBody>
      </p:sp>
      <p:sp>
        <p:nvSpPr>
          <p:cNvPr id="3" name="Sisällön paikkamerkki 2">
            <a:extLst>
              <a:ext uri="{FF2B5EF4-FFF2-40B4-BE49-F238E27FC236}">
                <a16:creationId xmlns:a16="http://schemas.microsoft.com/office/drawing/2014/main" id="{039FFD98-6B69-BB77-A8EE-BC8CAE834022}"/>
              </a:ext>
            </a:extLst>
          </p:cNvPr>
          <p:cNvSpPr>
            <a:spLocks noGrp="1"/>
          </p:cNvSpPr>
          <p:nvPr>
            <p:ph idx="1"/>
          </p:nvPr>
        </p:nvSpPr>
        <p:spPr/>
        <p:txBody>
          <a:bodyPr>
            <a:normAutofit fontScale="62500" lnSpcReduction="20000"/>
          </a:bodyPr>
          <a:lstStyle/>
          <a:p>
            <a:r>
              <a:rPr lang="fi-FI" dirty="0"/>
              <a:t>Hartaus – </a:t>
            </a:r>
            <a:r>
              <a:rPr lang="fi-FI" dirty="0" err="1"/>
              <a:t>andakt</a:t>
            </a:r>
            <a:r>
              <a:rPr lang="fi-FI" dirty="0"/>
              <a:t> – </a:t>
            </a:r>
            <a:r>
              <a:rPr lang="fi-FI" dirty="0" err="1"/>
              <a:t>devotion</a:t>
            </a:r>
            <a:r>
              <a:rPr lang="fi-FI" dirty="0"/>
              <a:t> </a:t>
            </a:r>
            <a:r>
              <a:rPr lang="fi-FI" sz="1800" dirty="0"/>
              <a:t>Rovasti Aino Vesti</a:t>
            </a:r>
            <a:endParaRPr lang="fi-FI" dirty="0"/>
          </a:p>
          <a:p>
            <a:r>
              <a:rPr lang="fi-FI" dirty="0">
                <a:solidFill>
                  <a:schemeClr val="tx1"/>
                </a:solidFill>
              </a:rPr>
              <a:t>Tervehdyssanat – </a:t>
            </a:r>
            <a:r>
              <a:rPr lang="fi-FI" dirty="0" err="1">
                <a:solidFill>
                  <a:schemeClr val="tx1"/>
                </a:solidFill>
              </a:rPr>
              <a:t>välkomsttal</a:t>
            </a:r>
            <a:r>
              <a:rPr lang="fi-FI" dirty="0">
                <a:solidFill>
                  <a:schemeClr val="tx1"/>
                </a:solidFill>
              </a:rPr>
              <a:t> – </a:t>
            </a:r>
            <a:r>
              <a:rPr lang="fi-FI" dirty="0" err="1">
                <a:solidFill>
                  <a:schemeClr val="tx1"/>
                </a:solidFill>
              </a:rPr>
              <a:t>welcome</a:t>
            </a:r>
            <a:r>
              <a:rPr lang="fi-FI" dirty="0">
                <a:solidFill>
                  <a:schemeClr val="tx1"/>
                </a:solidFill>
              </a:rPr>
              <a:t>  Matti </a:t>
            </a:r>
            <a:r>
              <a:rPr lang="fi-FI" dirty="0" err="1">
                <a:solidFill>
                  <a:schemeClr val="tx1"/>
                </a:solidFill>
              </a:rPr>
              <a:t>Korpaho</a:t>
            </a:r>
            <a:endParaRPr lang="fi-FI" sz="2300" dirty="0">
              <a:solidFill>
                <a:schemeClr val="tx1"/>
              </a:solidFill>
            </a:endParaRPr>
          </a:p>
          <a:p>
            <a:r>
              <a:rPr lang="fi-FI" dirty="0">
                <a:solidFill>
                  <a:schemeClr val="tx1"/>
                </a:solidFill>
              </a:rPr>
              <a:t>Juhlapuhe – </a:t>
            </a:r>
            <a:r>
              <a:rPr lang="fi-FI" dirty="0" err="1">
                <a:solidFill>
                  <a:schemeClr val="tx1"/>
                </a:solidFill>
              </a:rPr>
              <a:t>festtal</a:t>
            </a:r>
            <a:r>
              <a:rPr lang="fi-FI" dirty="0">
                <a:solidFill>
                  <a:schemeClr val="tx1"/>
                </a:solidFill>
              </a:rPr>
              <a:t> – </a:t>
            </a:r>
            <a:r>
              <a:rPr lang="fi-FI" dirty="0" err="1">
                <a:solidFill>
                  <a:schemeClr val="tx1"/>
                </a:solidFill>
              </a:rPr>
              <a:t>oration</a:t>
            </a:r>
            <a:r>
              <a:rPr lang="fi-FI" dirty="0">
                <a:solidFill>
                  <a:schemeClr val="tx1"/>
                </a:solidFill>
              </a:rPr>
              <a:t> Kari-Matti Piilahti </a:t>
            </a:r>
          </a:p>
          <a:p>
            <a:r>
              <a:rPr lang="fi-FI" sz="1900" dirty="0">
                <a:solidFill>
                  <a:schemeClr val="tx1"/>
                </a:solidFill>
              </a:rPr>
              <a:t>Huomionosoitukset – </a:t>
            </a:r>
            <a:r>
              <a:rPr lang="fi-FI" sz="1900" dirty="0" err="1">
                <a:solidFill>
                  <a:schemeClr val="tx1"/>
                </a:solidFill>
              </a:rPr>
              <a:t>bemärkelser</a:t>
            </a:r>
            <a:r>
              <a:rPr lang="fi-FI" sz="1900" dirty="0">
                <a:solidFill>
                  <a:schemeClr val="tx1"/>
                </a:solidFill>
              </a:rPr>
              <a:t> – </a:t>
            </a:r>
            <a:r>
              <a:rPr lang="fi-FI" sz="1900" dirty="0" err="1">
                <a:solidFill>
                  <a:schemeClr val="tx1"/>
                </a:solidFill>
              </a:rPr>
              <a:t>attentions</a:t>
            </a:r>
            <a:endParaRPr lang="fi-FI" sz="1900" dirty="0">
              <a:solidFill>
                <a:schemeClr val="tx1"/>
              </a:solidFill>
            </a:endParaRPr>
          </a:p>
          <a:p>
            <a:r>
              <a:rPr lang="fi-FI" b="1" dirty="0">
                <a:solidFill>
                  <a:srgbClr val="FF0000"/>
                </a:solidFill>
              </a:rPr>
              <a:t>Kuvasikermä – </a:t>
            </a:r>
            <a:r>
              <a:rPr lang="fi-FI" b="1" dirty="0" err="1">
                <a:solidFill>
                  <a:srgbClr val="FF0000"/>
                </a:solidFill>
              </a:rPr>
              <a:t>bildkavalkad</a:t>
            </a:r>
            <a:r>
              <a:rPr lang="fi-FI" b="1" dirty="0">
                <a:solidFill>
                  <a:srgbClr val="FF0000"/>
                </a:solidFill>
              </a:rPr>
              <a:t> – </a:t>
            </a:r>
            <a:r>
              <a:rPr lang="fi-FI" b="1" dirty="0" err="1">
                <a:solidFill>
                  <a:srgbClr val="FF0000"/>
                </a:solidFill>
              </a:rPr>
              <a:t>pictures</a:t>
            </a:r>
            <a:r>
              <a:rPr lang="fi-FI" b="1" dirty="0">
                <a:solidFill>
                  <a:srgbClr val="FF0000"/>
                </a:solidFill>
              </a:rPr>
              <a:t>	Matti Korpiaho</a:t>
            </a:r>
          </a:p>
          <a:p>
            <a:r>
              <a:rPr lang="fi-FI" dirty="0"/>
              <a:t>Tervehdyksiä – </a:t>
            </a:r>
            <a:r>
              <a:rPr lang="fi-FI" dirty="0" err="1"/>
              <a:t>hälsningar</a:t>
            </a:r>
            <a:r>
              <a:rPr lang="fi-FI" dirty="0"/>
              <a:t> – </a:t>
            </a:r>
            <a:r>
              <a:rPr lang="fi-FI" dirty="0" err="1"/>
              <a:t>greetings</a:t>
            </a:r>
            <a:endParaRPr lang="fi-FI" dirty="0"/>
          </a:p>
          <a:p>
            <a:r>
              <a:rPr lang="fi-FI" dirty="0"/>
              <a:t>Musiikkia – </a:t>
            </a:r>
            <a:r>
              <a:rPr lang="fi-FI" dirty="0" err="1"/>
              <a:t>musik</a:t>
            </a:r>
            <a:r>
              <a:rPr lang="fi-FI" dirty="0"/>
              <a:t> – music 	Jaakko Rajala</a:t>
            </a:r>
          </a:p>
          <a:p>
            <a:r>
              <a:rPr lang="fi-FI" dirty="0"/>
              <a:t>Verkkosivut esittelyä –  </a:t>
            </a:r>
            <a:r>
              <a:rPr lang="fi-FI" dirty="0" err="1"/>
              <a:t>webbsidor</a:t>
            </a:r>
            <a:r>
              <a:rPr lang="fi-FI" dirty="0"/>
              <a:t> – </a:t>
            </a:r>
            <a:r>
              <a:rPr lang="fi-FI" dirty="0" err="1"/>
              <a:t>websites</a:t>
            </a:r>
            <a:r>
              <a:rPr lang="fi-FI" dirty="0"/>
              <a:t> Riikka </a:t>
            </a:r>
            <a:r>
              <a:rPr lang="fi-FI" dirty="0" err="1"/>
              <a:t>Kalmi</a:t>
            </a:r>
            <a:r>
              <a:rPr lang="fi-FI" dirty="0"/>
              <a:t> &amp; Markku Kortesmaa</a:t>
            </a:r>
          </a:p>
          <a:p>
            <a:r>
              <a:rPr lang="fi-FI" dirty="0"/>
              <a:t>Dna-tuloksia – dna-</a:t>
            </a:r>
            <a:r>
              <a:rPr lang="fi-FI" dirty="0" err="1"/>
              <a:t>resultat</a:t>
            </a:r>
            <a:r>
              <a:rPr lang="fi-FI" dirty="0"/>
              <a:t> –  dna </a:t>
            </a:r>
            <a:r>
              <a:rPr lang="fi-FI" dirty="0" err="1"/>
              <a:t>results</a:t>
            </a:r>
            <a:r>
              <a:rPr lang="fi-FI" dirty="0"/>
              <a:t> Markku Kortesmaa</a:t>
            </a:r>
          </a:p>
          <a:p>
            <a:r>
              <a:rPr lang="fi-FI" dirty="0"/>
              <a:t>E-kirja – e-</a:t>
            </a:r>
            <a:r>
              <a:rPr lang="fi-FI" dirty="0" err="1"/>
              <a:t>bok</a:t>
            </a:r>
            <a:r>
              <a:rPr lang="fi-FI" dirty="0"/>
              <a:t> – e-</a:t>
            </a:r>
            <a:r>
              <a:rPr lang="fi-FI" dirty="0" err="1"/>
              <a:t>book</a:t>
            </a:r>
            <a:r>
              <a:rPr lang="fi-FI" dirty="0"/>
              <a:t> </a:t>
            </a:r>
            <a:r>
              <a:rPr lang="fi-FI" i="1" dirty="0"/>
              <a:t>Henrik Luoma-</a:t>
            </a:r>
            <a:r>
              <a:rPr lang="fi-FI" i="1" dirty="0" err="1"/>
              <a:t>Mieltyn</a:t>
            </a:r>
            <a:r>
              <a:rPr lang="fi-FI" i="1" dirty="0"/>
              <a:t> sukua 2 </a:t>
            </a:r>
            <a:r>
              <a:rPr lang="fi-FI" dirty="0"/>
              <a:t>Jaana Puskala &amp; Markku Kortesmaa</a:t>
            </a:r>
            <a:endParaRPr lang="fi-FI" dirty="0">
              <a:solidFill>
                <a:srgbClr val="FF0000"/>
              </a:solidFill>
            </a:endParaRPr>
          </a:p>
          <a:p>
            <a:r>
              <a:rPr lang="fi-FI" dirty="0"/>
              <a:t>Loppusanat – </a:t>
            </a:r>
            <a:r>
              <a:rPr lang="fi-FI" dirty="0" err="1"/>
              <a:t>slutord</a:t>
            </a:r>
            <a:r>
              <a:rPr lang="fi-FI" dirty="0"/>
              <a:t> – </a:t>
            </a:r>
            <a:r>
              <a:rPr lang="fi-FI" dirty="0" err="1"/>
              <a:t>Closing</a:t>
            </a:r>
            <a:r>
              <a:rPr lang="fi-FI" dirty="0"/>
              <a:t> </a:t>
            </a:r>
            <a:r>
              <a:rPr lang="fi-FI" dirty="0" err="1"/>
              <a:t>remarks</a:t>
            </a:r>
            <a:r>
              <a:rPr lang="fi-FI" dirty="0"/>
              <a:t> Matti Korpiaho</a:t>
            </a:r>
          </a:p>
          <a:p>
            <a:r>
              <a:rPr lang="fi-FI" dirty="0"/>
              <a:t>Vuosikokous – </a:t>
            </a:r>
            <a:r>
              <a:rPr lang="fi-FI" dirty="0" err="1"/>
              <a:t>årsmötet</a:t>
            </a:r>
            <a:r>
              <a:rPr lang="fi-FI" dirty="0"/>
              <a:t> – </a:t>
            </a:r>
            <a:r>
              <a:rPr lang="fi-FI" dirty="0" err="1"/>
              <a:t>the</a:t>
            </a:r>
            <a:r>
              <a:rPr lang="fi-FI" dirty="0"/>
              <a:t> </a:t>
            </a:r>
            <a:r>
              <a:rPr lang="fi-FI" dirty="0" err="1"/>
              <a:t>annual</a:t>
            </a:r>
            <a:r>
              <a:rPr lang="fi-FI" dirty="0"/>
              <a:t> </a:t>
            </a:r>
            <a:r>
              <a:rPr lang="fi-FI" dirty="0" err="1"/>
              <a:t>meeting</a:t>
            </a:r>
            <a:r>
              <a:rPr lang="fi-FI" dirty="0"/>
              <a:t> &amp; kahvi – </a:t>
            </a:r>
            <a:r>
              <a:rPr lang="fi-FI" dirty="0" err="1"/>
              <a:t>kaffe</a:t>
            </a:r>
            <a:r>
              <a:rPr lang="fi-FI" dirty="0"/>
              <a:t> - </a:t>
            </a:r>
            <a:r>
              <a:rPr lang="fi-FI" dirty="0" err="1"/>
              <a:t>coffee</a:t>
            </a:r>
            <a:endParaRPr lang="fi-FI" dirty="0"/>
          </a:p>
          <a:p>
            <a:endParaRPr lang="fi-FI" dirty="0"/>
          </a:p>
          <a:p>
            <a:endParaRPr lang="fi-FI" dirty="0"/>
          </a:p>
        </p:txBody>
      </p:sp>
      <p:pic>
        <p:nvPicPr>
          <p:cNvPr id="2050" name="Picture 2">
            <a:extLst>
              <a:ext uri="{FF2B5EF4-FFF2-40B4-BE49-F238E27FC236}">
                <a16:creationId xmlns:a16="http://schemas.microsoft.com/office/drawing/2014/main" id="{841CBCE7-119A-7C18-D4CD-989C644F7B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8304" y="608727"/>
            <a:ext cx="9906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5437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0C0CB-F4E3-FB7F-AA2C-2AB7067628B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F56EE404-7ACA-DADE-6658-118AF0919257}"/>
              </a:ext>
            </a:extLst>
          </p:cNvPr>
          <p:cNvSpPr>
            <a:spLocks noGrp="1"/>
          </p:cNvSpPr>
          <p:nvPr>
            <p:ph type="title"/>
          </p:nvPr>
        </p:nvSpPr>
        <p:spPr/>
        <p:txBody>
          <a:bodyPr>
            <a:normAutofit/>
          </a:bodyPr>
          <a:lstStyle/>
          <a:p>
            <a:r>
              <a:rPr lang="fi-FI" sz="4000" dirty="0"/>
              <a:t>Luoma-Mielty 2.8.2025</a:t>
            </a:r>
          </a:p>
        </p:txBody>
      </p:sp>
      <p:sp>
        <p:nvSpPr>
          <p:cNvPr id="3" name="Sisällön paikkamerkki 2">
            <a:extLst>
              <a:ext uri="{FF2B5EF4-FFF2-40B4-BE49-F238E27FC236}">
                <a16:creationId xmlns:a16="http://schemas.microsoft.com/office/drawing/2014/main" id="{C756A5BA-7ABC-E3C9-666B-266D91E7ADAB}"/>
              </a:ext>
            </a:extLst>
          </p:cNvPr>
          <p:cNvSpPr>
            <a:spLocks noGrp="1"/>
          </p:cNvSpPr>
          <p:nvPr>
            <p:ph idx="1"/>
          </p:nvPr>
        </p:nvSpPr>
        <p:spPr/>
        <p:txBody>
          <a:bodyPr>
            <a:normAutofit fontScale="62500" lnSpcReduction="20000"/>
          </a:bodyPr>
          <a:lstStyle/>
          <a:p>
            <a:r>
              <a:rPr lang="fi-FI" dirty="0"/>
              <a:t>Hartaus – </a:t>
            </a:r>
            <a:r>
              <a:rPr lang="fi-FI" dirty="0" err="1"/>
              <a:t>andakt</a:t>
            </a:r>
            <a:r>
              <a:rPr lang="fi-FI" dirty="0"/>
              <a:t> – </a:t>
            </a:r>
            <a:r>
              <a:rPr lang="fi-FI" dirty="0" err="1"/>
              <a:t>devotion</a:t>
            </a:r>
            <a:r>
              <a:rPr lang="fi-FI" dirty="0"/>
              <a:t> </a:t>
            </a:r>
            <a:r>
              <a:rPr lang="fi-FI" sz="1800" dirty="0"/>
              <a:t>Rovasti Aino Vesti</a:t>
            </a:r>
            <a:endParaRPr lang="fi-FI" dirty="0"/>
          </a:p>
          <a:p>
            <a:r>
              <a:rPr lang="fi-FI" dirty="0">
                <a:solidFill>
                  <a:schemeClr val="tx1"/>
                </a:solidFill>
              </a:rPr>
              <a:t>Tervehdyssanat – </a:t>
            </a:r>
            <a:r>
              <a:rPr lang="fi-FI" dirty="0" err="1">
                <a:solidFill>
                  <a:schemeClr val="tx1"/>
                </a:solidFill>
              </a:rPr>
              <a:t>välkomsttal</a:t>
            </a:r>
            <a:r>
              <a:rPr lang="fi-FI" dirty="0">
                <a:solidFill>
                  <a:schemeClr val="tx1"/>
                </a:solidFill>
              </a:rPr>
              <a:t> – </a:t>
            </a:r>
            <a:r>
              <a:rPr lang="fi-FI" dirty="0" err="1">
                <a:solidFill>
                  <a:schemeClr val="tx1"/>
                </a:solidFill>
              </a:rPr>
              <a:t>welcome</a:t>
            </a:r>
            <a:r>
              <a:rPr lang="fi-FI" dirty="0">
                <a:solidFill>
                  <a:schemeClr val="tx1"/>
                </a:solidFill>
              </a:rPr>
              <a:t>  Matti </a:t>
            </a:r>
            <a:r>
              <a:rPr lang="fi-FI" dirty="0" err="1">
                <a:solidFill>
                  <a:schemeClr val="tx1"/>
                </a:solidFill>
              </a:rPr>
              <a:t>Korpaho</a:t>
            </a:r>
            <a:endParaRPr lang="fi-FI" sz="2300" dirty="0">
              <a:solidFill>
                <a:schemeClr val="tx1"/>
              </a:solidFill>
            </a:endParaRPr>
          </a:p>
          <a:p>
            <a:r>
              <a:rPr lang="fi-FI" dirty="0">
                <a:solidFill>
                  <a:schemeClr val="tx1"/>
                </a:solidFill>
              </a:rPr>
              <a:t>Juhlapuhe – </a:t>
            </a:r>
            <a:r>
              <a:rPr lang="fi-FI" dirty="0" err="1">
                <a:solidFill>
                  <a:schemeClr val="tx1"/>
                </a:solidFill>
              </a:rPr>
              <a:t>festtal</a:t>
            </a:r>
            <a:r>
              <a:rPr lang="fi-FI" dirty="0">
                <a:solidFill>
                  <a:schemeClr val="tx1"/>
                </a:solidFill>
              </a:rPr>
              <a:t> – </a:t>
            </a:r>
            <a:r>
              <a:rPr lang="fi-FI" dirty="0" err="1">
                <a:solidFill>
                  <a:schemeClr val="tx1"/>
                </a:solidFill>
              </a:rPr>
              <a:t>oration</a:t>
            </a:r>
            <a:r>
              <a:rPr lang="fi-FI" dirty="0">
                <a:solidFill>
                  <a:schemeClr val="tx1"/>
                </a:solidFill>
              </a:rPr>
              <a:t> Kari-Matti Piilahti </a:t>
            </a:r>
          </a:p>
          <a:p>
            <a:r>
              <a:rPr lang="fi-FI" sz="1900" dirty="0">
                <a:solidFill>
                  <a:schemeClr val="tx1"/>
                </a:solidFill>
              </a:rPr>
              <a:t>Huomionosoitukset – </a:t>
            </a:r>
            <a:r>
              <a:rPr lang="fi-FI" sz="1900" dirty="0" err="1">
                <a:solidFill>
                  <a:schemeClr val="tx1"/>
                </a:solidFill>
              </a:rPr>
              <a:t>bemärkelser</a:t>
            </a:r>
            <a:r>
              <a:rPr lang="fi-FI" sz="1900" dirty="0">
                <a:solidFill>
                  <a:schemeClr val="tx1"/>
                </a:solidFill>
              </a:rPr>
              <a:t> – </a:t>
            </a:r>
            <a:r>
              <a:rPr lang="fi-FI" sz="1900" dirty="0" err="1">
                <a:solidFill>
                  <a:schemeClr val="tx1"/>
                </a:solidFill>
              </a:rPr>
              <a:t>attentions</a:t>
            </a:r>
            <a:endParaRPr lang="fi-FI" sz="1900" dirty="0">
              <a:solidFill>
                <a:schemeClr val="tx1"/>
              </a:solidFill>
            </a:endParaRPr>
          </a:p>
          <a:p>
            <a:r>
              <a:rPr lang="fi-FI" dirty="0">
                <a:solidFill>
                  <a:schemeClr val="tx1"/>
                </a:solidFill>
              </a:rPr>
              <a:t>Kuvasikermä – </a:t>
            </a:r>
            <a:r>
              <a:rPr lang="fi-FI" dirty="0" err="1">
                <a:solidFill>
                  <a:schemeClr val="tx1"/>
                </a:solidFill>
              </a:rPr>
              <a:t>bildkavalkad</a:t>
            </a:r>
            <a:r>
              <a:rPr lang="fi-FI" dirty="0">
                <a:solidFill>
                  <a:schemeClr val="tx1"/>
                </a:solidFill>
              </a:rPr>
              <a:t> – </a:t>
            </a:r>
            <a:r>
              <a:rPr lang="fi-FI" dirty="0" err="1">
                <a:solidFill>
                  <a:schemeClr val="tx1"/>
                </a:solidFill>
              </a:rPr>
              <a:t>pictures</a:t>
            </a:r>
            <a:r>
              <a:rPr lang="fi-FI" dirty="0">
                <a:solidFill>
                  <a:schemeClr val="tx1"/>
                </a:solidFill>
              </a:rPr>
              <a:t>	Matti Korpiaho</a:t>
            </a:r>
          </a:p>
          <a:p>
            <a:r>
              <a:rPr lang="fi-FI" b="1" dirty="0">
                <a:solidFill>
                  <a:srgbClr val="FF0000"/>
                </a:solidFill>
              </a:rPr>
              <a:t>Tervehdyksiä – </a:t>
            </a:r>
            <a:r>
              <a:rPr lang="fi-FI" b="1" dirty="0" err="1">
                <a:solidFill>
                  <a:srgbClr val="FF0000"/>
                </a:solidFill>
              </a:rPr>
              <a:t>hälsningar</a:t>
            </a:r>
            <a:r>
              <a:rPr lang="fi-FI" b="1" dirty="0">
                <a:solidFill>
                  <a:srgbClr val="FF0000"/>
                </a:solidFill>
              </a:rPr>
              <a:t> – </a:t>
            </a:r>
            <a:r>
              <a:rPr lang="fi-FI" b="1" dirty="0" err="1">
                <a:solidFill>
                  <a:srgbClr val="FF0000"/>
                </a:solidFill>
              </a:rPr>
              <a:t>greetings</a:t>
            </a:r>
            <a:endParaRPr lang="fi-FI" b="1" dirty="0">
              <a:solidFill>
                <a:srgbClr val="FF0000"/>
              </a:solidFill>
            </a:endParaRPr>
          </a:p>
          <a:p>
            <a:r>
              <a:rPr lang="fi-FI" dirty="0"/>
              <a:t>Musiikkia – </a:t>
            </a:r>
            <a:r>
              <a:rPr lang="fi-FI" dirty="0" err="1"/>
              <a:t>musik</a:t>
            </a:r>
            <a:r>
              <a:rPr lang="fi-FI" dirty="0"/>
              <a:t> – music 	Jaakko Rajala</a:t>
            </a:r>
          </a:p>
          <a:p>
            <a:r>
              <a:rPr lang="fi-FI" dirty="0"/>
              <a:t>Verkkosivut esittelyä –  </a:t>
            </a:r>
            <a:r>
              <a:rPr lang="fi-FI" dirty="0" err="1"/>
              <a:t>webbsidor</a:t>
            </a:r>
            <a:r>
              <a:rPr lang="fi-FI" dirty="0"/>
              <a:t> – </a:t>
            </a:r>
            <a:r>
              <a:rPr lang="fi-FI" dirty="0" err="1"/>
              <a:t>websites</a:t>
            </a:r>
            <a:r>
              <a:rPr lang="fi-FI" dirty="0"/>
              <a:t> Riikka </a:t>
            </a:r>
            <a:r>
              <a:rPr lang="fi-FI" dirty="0" err="1"/>
              <a:t>Kalmi</a:t>
            </a:r>
            <a:r>
              <a:rPr lang="fi-FI" dirty="0"/>
              <a:t> &amp; Markku Kortesmaa</a:t>
            </a:r>
          </a:p>
          <a:p>
            <a:r>
              <a:rPr lang="fi-FI" dirty="0"/>
              <a:t>Dna-tuloksia – dna-</a:t>
            </a:r>
            <a:r>
              <a:rPr lang="fi-FI" dirty="0" err="1"/>
              <a:t>resultat</a:t>
            </a:r>
            <a:r>
              <a:rPr lang="fi-FI" dirty="0"/>
              <a:t> –  dna </a:t>
            </a:r>
            <a:r>
              <a:rPr lang="fi-FI" dirty="0" err="1"/>
              <a:t>results</a:t>
            </a:r>
            <a:r>
              <a:rPr lang="fi-FI" dirty="0"/>
              <a:t> Markku Kortesmaa</a:t>
            </a:r>
          </a:p>
          <a:p>
            <a:r>
              <a:rPr lang="fi-FI" dirty="0"/>
              <a:t>E-kirja – e-</a:t>
            </a:r>
            <a:r>
              <a:rPr lang="fi-FI" dirty="0" err="1"/>
              <a:t>bok</a:t>
            </a:r>
            <a:r>
              <a:rPr lang="fi-FI" dirty="0"/>
              <a:t> – e-</a:t>
            </a:r>
            <a:r>
              <a:rPr lang="fi-FI" dirty="0" err="1"/>
              <a:t>book</a:t>
            </a:r>
            <a:r>
              <a:rPr lang="fi-FI" dirty="0"/>
              <a:t> </a:t>
            </a:r>
            <a:r>
              <a:rPr lang="fi-FI" i="1" dirty="0"/>
              <a:t>Henrik Luoma-</a:t>
            </a:r>
            <a:r>
              <a:rPr lang="fi-FI" i="1" dirty="0" err="1"/>
              <a:t>Mieltyn</a:t>
            </a:r>
            <a:r>
              <a:rPr lang="fi-FI" i="1" dirty="0"/>
              <a:t> sukua 2 </a:t>
            </a:r>
            <a:r>
              <a:rPr lang="fi-FI" dirty="0"/>
              <a:t>Jaana Puskala &amp; Markku Kortesmaa</a:t>
            </a:r>
            <a:endParaRPr lang="fi-FI" dirty="0">
              <a:solidFill>
                <a:srgbClr val="FF0000"/>
              </a:solidFill>
            </a:endParaRPr>
          </a:p>
          <a:p>
            <a:r>
              <a:rPr lang="fi-FI" dirty="0"/>
              <a:t>Loppusanat – </a:t>
            </a:r>
            <a:r>
              <a:rPr lang="fi-FI" dirty="0" err="1"/>
              <a:t>slutord</a:t>
            </a:r>
            <a:r>
              <a:rPr lang="fi-FI" dirty="0"/>
              <a:t> – </a:t>
            </a:r>
            <a:r>
              <a:rPr lang="fi-FI" dirty="0" err="1"/>
              <a:t>Closing</a:t>
            </a:r>
            <a:r>
              <a:rPr lang="fi-FI" dirty="0"/>
              <a:t> </a:t>
            </a:r>
            <a:r>
              <a:rPr lang="fi-FI" dirty="0" err="1"/>
              <a:t>remarks</a:t>
            </a:r>
            <a:r>
              <a:rPr lang="fi-FI" dirty="0"/>
              <a:t> Matti Korpiaho</a:t>
            </a:r>
          </a:p>
          <a:p>
            <a:r>
              <a:rPr lang="fi-FI" dirty="0"/>
              <a:t>Vuosikokous – </a:t>
            </a:r>
            <a:r>
              <a:rPr lang="fi-FI" dirty="0" err="1"/>
              <a:t>årsmötet</a:t>
            </a:r>
            <a:r>
              <a:rPr lang="fi-FI" dirty="0"/>
              <a:t> – </a:t>
            </a:r>
            <a:r>
              <a:rPr lang="fi-FI" dirty="0" err="1"/>
              <a:t>the</a:t>
            </a:r>
            <a:r>
              <a:rPr lang="fi-FI" dirty="0"/>
              <a:t> </a:t>
            </a:r>
            <a:r>
              <a:rPr lang="fi-FI" dirty="0" err="1"/>
              <a:t>annual</a:t>
            </a:r>
            <a:r>
              <a:rPr lang="fi-FI" dirty="0"/>
              <a:t> </a:t>
            </a:r>
            <a:r>
              <a:rPr lang="fi-FI" dirty="0" err="1"/>
              <a:t>meeting</a:t>
            </a:r>
            <a:r>
              <a:rPr lang="fi-FI" dirty="0"/>
              <a:t> &amp; kahvi – </a:t>
            </a:r>
            <a:r>
              <a:rPr lang="fi-FI" dirty="0" err="1"/>
              <a:t>kaffe</a:t>
            </a:r>
            <a:r>
              <a:rPr lang="fi-FI" dirty="0"/>
              <a:t> - </a:t>
            </a:r>
            <a:r>
              <a:rPr lang="fi-FI" dirty="0" err="1"/>
              <a:t>coffee</a:t>
            </a:r>
            <a:endParaRPr lang="fi-FI" dirty="0"/>
          </a:p>
          <a:p>
            <a:endParaRPr lang="fi-FI" dirty="0"/>
          </a:p>
          <a:p>
            <a:endParaRPr lang="fi-FI" dirty="0"/>
          </a:p>
        </p:txBody>
      </p:sp>
      <p:pic>
        <p:nvPicPr>
          <p:cNvPr id="2050" name="Picture 2">
            <a:extLst>
              <a:ext uri="{FF2B5EF4-FFF2-40B4-BE49-F238E27FC236}">
                <a16:creationId xmlns:a16="http://schemas.microsoft.com/office/drawing/2014/main" id="{E79BD109-A51A-0F21-3D85-0B526D1995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8304" y="608727"/>
            <a:ext cx="9906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9250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EC28E-EB94-BDCD-3F0A-88EAA65B218E}"/>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2FCC89F1-9FDF-C943-ADB4-9885FE88F63E}"/>
              </a:ext>
            </a:extLst>
          </p:cNvPr>
          <p:cNvSpPr>
            <a:spLocks noGrp="1"/>
          </p:cNvSpPr>
          <p:nvPr>
            <p:ph type="title"/>
          </p:nvPr>
        </p:nvSpPr>
        <p:spPr/>
        <p:txBody>
          <a:bodyPr>
            <a:normAutofit/>
          </a:bodyPr>
          <a:lstStyle/>
          <a:p>
            <a:r>
              <a:rPr lang="fi-FI" sz="4000" dirty="0"/>
              <a:t>Luoma-Mielty 2.8.2025</a:t>
            </a:r>
          </a:p>
        </p:txBody>
      </p:sp>
      <p:sp>
        <p:nvSpPr>
          <p:cNvPr id="3" name="Sisällön paikkamerkki 2">
            <a:extLst>
              <a:ext uri="{FF2B5EF4-FFF2-40B4-BE49-F238E27FC236}">
                <a16:creationId xmlns:a16="http://schemas.microsoft.com/office/drawing/2014/main" id="{8529D490-B5A7-2EE1-B1C9-21C1E2B247AD}"/>
              </a:ext>
            </a:extLst>
          </p:cNvPr>
          <p:cNvSpPr>
            <a:spLocks noGrp="1"/>
          </p:cNvSpPr>
          <p:nvPr>
            <p:ph idx="1"/>
          </p:nvPr>
        </p:nvSpPr>
        <p:spPr/>
        <p:txBody>
          <a:bodyPr>
            <a:normAutofit fontScale="62500" lnSpcReduction="20000"/>
          </a:bodyPr>
          <a:lstStyle/>
          <a:p>
            <a:r>
              <a:rPr lang="fi-FI" dirty="0"/>
              <a:t>Hartaus – </a:t>
            </a:r>
            <a:r>
              <a:rPr lang="fi-FI" dirty="0" err="1"/>
              <a:t>andakt</a:t>
            </a:r>
            <a:r>
              <a:rPr lang="fi-FI" dirty="0"/>
              <a:t> – </a:t>
            </a:r>
            <a:r>
              <a:rPr lang="fi-FI" dirty="0" err="1"/>
              <a:t>devotion</a:t>
            </a:r>
            <a:r>
              <a:rPr lang="fi-FI" dirty="0"/>
              <a:t> </a:t>
            </a:r>
            <a:r>
              <a:rPr lang="fi-FI" sz="1800" dirty="0"/>
              <a:t>Rovasti Aino Vesti</a:t>
            </a:r>
            <a:endParaRPr lang="fi-FI" dirty="0"/>
          </a:p>
          <a:p>
            <a:r>
              <a:rPr lang="fi-FI" dirty="0">
                <a:solidFill>
                  <a:schemeClr val="tx1"/>
                </a:solidFill>
              </a:rPr>
              <a:t>Tervehdyssanat – </a:t>
            </a:r>
            <a:r>
              <a:rPr lang="fi-FI" dirty="0" err="1">
                <a:solidFill>
                  <a:schemeClr val="tx1"/>
                </a:solidFill>
              </a:rPr>
              <a:t>välkomsttal</a:t>
            </a:r>
            <a:r>
              <a:rPr lang="fi-FI" dirty="0">
                <a:solidFill>
                  <a:schemeClr val="tx1"/>
                </a:solidFill>
              </a:rPr>
              <a:t> – </a:t>
            </a:r>
            <a:r>
              <a:rPr lang="fi-FI" dirty="0" err="1">
                <a:solidFill>
                  <a:schemeClr val="tx1"/>
                </a:solidFill>
              </a:rPr>
              <a:t>welcome</a:t>
            </a:r>
            <a:r>
              <a:rPr lang="fi-FI" dirty="0">
                <a:solidFill>
                  <a:schemeClr val="tx1"/>
                </a:solidFill>
              </a:rPr>
              <a:t>  Matti </a:t>
            </a:r>
            <a:r>
              <a:rPr lang="fi-FI" dirty="0" err="1">
                <a:solidFill>
                  <a:schemeClr val="tx1"/>
                </a:solidFill>
              </a:rPr>
              <a:t>Korpaho</a:t>
            </a:r>
            <a:endParaRPr lang="fi-FI" sz="2300" dirty="0">
              <a:solidFill>
                <a:schemeClr val="tx1"/>
              </a:solidFill>
            </a:endParaRPr>
          </a:p>
          <a:p>
            <a:r>
              <a:rPr lang="fi-FI" dirty="0">
                <a:solidFill>
                  <a:schemeClr val="tx1"/>
                </a:solidFill>
              </a:rPr>
              <a:t>Juhlapuhe – </a:t>
            </a:r>
            <a:r>
              <a:rPr lang="fi-FI" dirty="0" err="1">
                <a:solidFill>
                  <a:schemeClr val="tx1"/>
                </a:solidFill>
              </a:rPr>
              <a:t>festtal</a:t>
            </a:r>
            <a:r>
              <a:rPr lang="fi-FI" dirty="0">
                <a:solidFill>
                  <a:schemeClr val="tx1"/>
                </a:solidFill>
              </a:rPr>
              <a:t> – </a:t>
            </a:r>
            <a:r>
              <a:rPr lang="fi-FI" dirty="0" err="1">
                <a:solidFill>
                  <a:schemeClr val="tx1"/>
                </a:solidFill>
              </a:rPr>
              <a:t>oration</a:t>
            </a:r>
            <a:r>
              <a:rPr lang="fi-FI" dirty="0">
                <a:solidFill>
                  <a:schemeClr val="tx1"/>
                </a:solidFill>
              </a:rPr>
              <a:t> Kari-Matti Piilahti </a:t>
            </a:r>
          </a:p>
          <a:p>
            <a:r>
              <a:rPr lang="fi-FI" sz="1900" dirty="0">
                <a:solidFill>
                  <a:schemeClr val="tx1"/>
                </a:solidFill>
              </a:rPr>
              <a:t>Huomionosoitukset – </a:t>
            </a:r>
            <a:r>
              <a:rPr lang="fi-FI" sz="1900" dirty="0" err="1">
                <a:solidFill>
                  <a:schemeClr val="tx1"/>
                </a:solidFill>
              </a:rPr>
              <a:t>bemärkelser</a:t>
            </a:r>
            <a:r>
              <a:rPr lang="fi-FI" sz="1900" dirty="0">
                <a:solidFill>
                  <a:schemeClr val="tx1"/>
                </a:solidFill>
              </a:rPr>
              <a:t> – </a:t>
            </a:r>
            <a:r>
              <a:rPr lang="fi-FI" sz="1900" dirty="0" err="1">
                <a:solidFill>
                  <a:schemeClr val="tx1"/>
                </a:solidFill>
              </a:rPr>
              <a:t>attentions</a:t>
            </a:r>
            <a:endParaRPr lang="fi-FI" sz="1900" dirty="0">
              <a:solidFill>
                <a:schemeClr val="tx1"/>
              </a:solidFill>
            </a:endParaRPr>
          </a:p>
          <a:p>
            <a:r>
              <a:rPr lang="fi-FI" dirty="0">
                <a:solidFill>
                  <a:schemeClr val="tx1"/>
                </a:solidFill>
              </a:rPr>
              <a:t>Kuvasikermä – </a:t>
            </a:r>
            <a:r>
              <a:rPr lang="fi-FI" dirty="0" err="1">
                <a:solidFill>
                  <a:schemeClr val="tx1"/>
                </a:solidFill>
              </a:rPr>
              <a:t>bildkavalkad</a:t>
            </a:r>
            <a:r>
              <a:rPr lang="fi-FI" dirty="0">
                <a:solidFill>
                  <a:schemeClr val="tx1"/>
                </a:solidFill>
              </a:rPr>
              <a:t> – </a:t>
            </a:r>
            <a:r>
              <a:rPr lang="fi-FI" dirty="0" err="1">
                <a:solidFill>
                  <a:schemeClr val="tx1"/>
                </a:solidFill>
              </a:rPr>
              <a:t>pictures</a:t>
            </a:r>
            <a:r>
              <a:rPr lang="fi-FI" dirty="0">
                <a:solidFill>
                  <a:schemeClr val="tx1"/>
                </a:solidFill>
              </a:rPr>
              <a:t>	Matti Korpiaho</a:t>
            </a:r>
          </a:p>
          <a:p>
            <a:r>
              <a:rPr lang="fi-FI" dirty="0">
                <a:solidFill>
                  <a:schemeClr val="tx1"/>
                </a:solidFill>
              </a:rPr>
              <a:t>Tervehdyksiä – </a:t>
            </a:r>
            <a:r>
              <a:rPr lang="fi-FI" dirty="0" err="1">
                <a:solidFill>
                  <a:schemeClr val="tx1"/>
                </a:solidFill>
              </a:rPr>
              <a:t>hälsningar</a:t>
            </a:r>
            <a:r>
              <a:rPr lang="fi-FI" dirty="0">
                <a:solidFill>
                  <a:schemeClr val="tx1"/>
                </a:solidFill>
              </a:rPr>
              <a:t> – </a:t>
            </a:r>
            <a:r>
              <a:rPr lang="fi-FI" dirty="0" err="1">
                <a:solidFill>
                  <a:schemeClr val="tx1"/>
                </a:solidFill>
              </a:rPr>
              <a:t>greetings</a:t>
            </a:r>
            <a:endParaRPr lang="fi-FI" dirty="0">
              <a:solidFill>
                <a:schemeClr val="tx1"/>
              </a:solidFill>
            </a:endParaRPr>
          </a:p>
          <a:p>
            <a:r>
              <a:rPr lang="fi-FI" b="1" dirty="0">
                <a:solidFill>
                  <a:srgbClr val="FF0000"/>
                </a:solidFill>
              </a:rPr>
              <a:t>Musiikkia – </a:t>
            </a:r>
            <a:r>
              <a:rPr lang="fi-FI" b="1" dirty="0" err="1">
                <a:solidFill>
                  <a:srgbClr val="FF0000"/>
                </a:solidFill>
              </a:rPr>
              <a:t>musik</a:t>
            </a:r>
            <a:r>
              <a:rPr lang="fi-FI" b="1" dirty="0">
                <a:solidFill>
                  <a:srgbClr val="FF0000"/>
                </a:solidFill>
              </a:rPr>
              <a:t> – music 	Jaakko Rajala</a:t>
            </a:r>
          </a:p>
          <a:p>
            <a:r>
              <a:rPr lang="fi-FI" dirty="0"/>
              <a:t>Verkkosivut –  </a:t>
            </a:r>
            <a:r>
              <a:rPr lang="fi-FI" dirty="0" err="1"/>
              <a:t>webbsidor</a:t>
            </a:r>
            <a:r>
              <a:rPr lang="fi-FI" dirty="0"/>
              <a:t> – </a:t>
            </a:r>
            <a:r>
              <a:rPr lang="fi-FI" dirty="0" err="1"/>
              <a:t>websites</a:t>
            </a:r>
            <a:r>
              <a:rPr lang="fi-FI" dirty="0"/>
              <a:t> Riikka </a:t>
            </a:r>
            <a:r>
              <a:rPr lang="fi-FI" dirty="0" err="1"/>
              <a:t>Kalmi</a:t>
            </a:r>
            <a:r>
              <a:rPr lang="fi-FI" dirty="0"/>
              <a:t> &amp; Markku Kortesmaa</a:t>
            </a:r>
          </a:p>
          <a:p>
            <a:r>
              <a:rPr lang="fi-FI" dirty="0"/>
              <a:t>Dna-tuloksia – dna-</a:t>
            </a:r>
            <a:r>
              <a:rPr lang="fi-FI" dirty="0" err="1"/>
              <a:t>resultat</a:t>
            </a:r>
            <a:r>
              <a:rPr lang="fi-FI" dirty="0"/>
              <a:t> –  dna </a:t>
            </a:r>
            <a:r>
              <a:rPr lang="fi-FI" dirty="0" err="1"/>
              <a:t>results</a:t>
            </a:r>
            <a:r>
              <a:rPr lang="fi-FI" dirty="0"/>
              <a:t> Markku Kortesmaa</a:t>
            </a:r>
          </a:p>
          <a:p>
            <a:r>
              <a:rPr lang="fi-FI" dirty="0"/>
              <a:t>E-kirja – e-</a:t>
            </a:r>
            <a:r>
              <a:rPr lang="fi-FI" dirty="0" err="1"/>
              <a:t>bok</a:t>
            </a:r>
            <a:r>
              <a:rPr lang="fi-FI" dirty="0"/>
              <a:t> – e-</a:t>
            </a:r>
            <a:r>
              <a:rPr lang="fi-FI" dirty="0" err="1"/>
              <a:t>book</a:t>
            </a:r>
            <a:r>
              <a:rPr lang="fi-FI" dirty="0"/>
              <a:t> </a:t>
            </a:r>
            <a:r>
              <a:rPr lang="fi-FI" i="1" dirty="0"/>
              <a:t>Henrik Luoma-</a:t>
            </a:r>
            <a:r>
              <a:rPr lang="fi-FI" i="1" dirty="0" err="1"/>
              <a:t>Mieltyn</a:t>
            </a:r>
            <a:r>
              <a:rPr lang="fi-FI" i="1" dirty="0"/>
              <a:t> sukua 2 </a:t>
            </a:r>
            <a:r>
              <a:rPr lang="fi-FI" dirty="0"/>
              <a:t>Jaana Puskala &amp; Markku Kortesmaa</a:t>
            </a:r>
            <a:endParaRPr lang="fi-FI" dirty="0">
              <a:solidFill>
                <a:srgbClr val="FF0000"/>
              </a:solidFill>
            </a:endParaRPr>
          </a:p>
          <a:p>
            <a:r>
              <a:rPr lang="fi-FI" dirty="0"/>
              <a:t>Loppusanat – </a:t>
            </a:r>
            <a:r>
              <a:rPr lang="fi-FI" dirty="0" err="1"/>
              <a:t>slutord</a:t>
            </a:r>
            <a:r>
              <a:rPr lang="fi-FI" dirty="0"/>
              <a:t> – </a:t>
            </a:r>
            <a:r>
              <a:rPr lang="fi-FI" dirty="0" err="1"/>
              <a:t>Closing</a:t>
            </a:r>
            <a:r>
              <a:rPr lang="fi-FI" dirty="0"/>
              <a:t> </a:t>
            </a:r>
            <a:r>
              <a:rPr lang="fi-FI" dirty="0" err="1"/>
              <a:t>remarks</a:t>
            </a:r>
            <a:r>
              <a:rPr lang="fi-FI" dirty="0"/>
              <a:t> Matti Korpiaho</a:t>
            </a:r>
          </a:p>
          <a:p>
            <a:r>
              <a:rPr lang="fi-FI" dirty="0"/>
              <a:t>Vuosikokous – </a:t>
            </a:r>
            <a:r>
              <a:rPr lang="fi-FI" dirty="0" err="1"/>
              <a:t>årsmötet</a:t>
            </a:r>
            <a:r>
              <a:rPr lang="fi-FI" dirty="0"/>
              <a:t> – </a:t>
            </a:r>
            <a:r>
              <a:rPr lang="fi-FI" dirty="0" err="1"/>
              <a:t>the</a:t>
            </a:r>
            <a:r>
              <a:rPr lang="fi-FI" dirty="0"/>
              <a:t> </a:t>
            </a:r>
            <a:r>
              <a:rPr lang="fi-FI" dirty="0" err="1"/>
              <a:t>annual</a:t>
            </a:r>
            <a:r>
              <a:rPr lang="fi-FI" dirty="0"/>
              <a:t> </a:t>
            </a:r>
            <a:r>
              <a:rPr lang="fi-FI" dirty="0" err="1"/>
              <a:t>meeting</a:t>
            </a:r>
            <a:r>
              <a:rPr lang="fi-FI" dirty="0"/>
              <a:t> &amp; kahvi – </a:t>
            </a:r>
            <a:r>
              <a:rPr lang="fi-FI" dirty="0" err="1"/>
              <a:t>kaffe</a:t>
            </a:r>
            <a:r>
              <a:rPr lang="fi-FI" dirty="0"/>
              <a:t> - </a:t>
            </a:r>
            <a:r>
              <a:rPr lang="fi-FI" dirty="0" err="1"/>
              <a:t>coffee</a:t>
            </a:r>
            <a:endParaRPr lang="fi-FI" dirty="0"/>
          </a:p>
          <a:p>
            <a:endParaRPr lang="fi-FI" dirty="0"/>
          </a:p>
          <a:p>
            <a:endParaRPr lang="fi-FI" dirty="0"/>
          </a:p>
        </p:txBody>
      </p:sp>
      <p:pic>
        <p:nvPicPr>
          <p:cNvPr id="2050" name="Picture 2">
            <a:extLst>
              <a:ext uri="{FF2B5EF4-FFF2-40B4-BE49-F238E27FC236}">
                <a16:creationId xmlns:a16="http://schemas.microsoft.com/office/drawing/2014/main" id="{07A5B566-17AD-B567-6624-8B4319FD4B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8304" y="608727"/>
            <a:ext cx="9906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4775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D9576-13D5-3B0E-61A3-F29CDE5B704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FE93257-899B-42D7-BDAE-0A46274A274B}"/>
              </a:ext>
            </a:extLst>
          </p:cNvPr>
          <p:cNvSpPr>
            <a:spLocks noGrp="1"/>
          </p:cNvSpPr>
          <p:nvPr>
            <p:ph type="title"/>
          </p:nvPr>
        </p:nvSpPr>
        <p:spPr/>
        <p:txBody>
          <a:bodyPr>
            <a:normAutofit/>
          </a:bodyPr>
          <a:lstStyle/>
          <a:p>
            <a:r>
              <a:rPr lang="fi-FI" sz="4000" dirty="0"/>
              <a:t>Luoma-Mielty 2.8.2025</a:t>
            </a:r>
          </a:p>
        </p:txBody>
      </p:sp>
      <p:sp>
        <p:nvSpPr>
          <p:cNvPr id="3" name="Sisällön paikkamerkki 2">
            <a:extLst>
              <a:ext uri="{FF2B5EF4-FFF2-40B4-BE49-F238E27FC236}">
                <a16:creationId xmlns:a16="http://schemas.microsoft.com/office/drawing/2014/main" id="{98A9DBAC-56EC-6482-FB8E-76EDD4FFAE8F}"/>
              </a:ext>
            </a:extLst>
          </p:cNvPr>
          <p:cNvSpPr>
            <a:spLocks noGrp="1"/>
          </p:cNvSpPr>
          <p:nvPr>
            <p:ph idx="1"/>
          </p:nvPr>
        </p:nvSpPr>
        <p:spPr/>
        <p:txBody>
          <a:bodyPr>
            <a:normAutofit fontScale="62500" lnSpcReduction="20000"/>
          </a:bodyPr>
          <a:lstStyle/>
          <a:p>
            <a:r>
              <a:rPr lang="fi-FI" dirty="0"/>
              <a:t>Hartaus – </a:t>
            </a:r>
            <a:r>
              <a:rPr lang="fi-FI" dirty="0" err="1"/>
              <a:t>andakt</a:t>
            </a:r>
            <a:r>
              <a:rPr lang="fi-FI" dirty="0"/>
              <a:t> – </a:t>
            </a:r>
            <a:r>
              <a:rPr lang="fi-FI" dirty="0" err="1"/>
              <a:t>devotion</a:t>
            </a:r>
            <a:r>
              <a:rPr lang="fi-FI" dirty="0"/>
              <a:t> </a:t>
            </a:r>
            <a:r>
              <a:rPr lang="fi-FI" sz="1800" dirty="0"/>
              <a:t>Rovasti Aino Vesti</a:t>
            </a:r>
            <a:endParaRPr lang="fi-FI" dirty="0"/>
          </a:p>
          <a:p>
            <a:r>
              <a:rPr lang="fi-FI" dirty="0">
                <a:solidFill>
                  <a:schemeClr val="tx1"/>
                </a:solidFill>
              </a:rPr>
              <a:t>Tervehdyssanat – </a:t>
            </a:r>
            <a:r>
              <a:rPr lang="fi-FI" dirty="0" err="1">
                <a:solidFill>
                  <a:schemeClr val="tx1"/>
                </a:solidFill>
              </a:rPr>
              <a:t>välkomsttal</a:t>
            </a:r>
            <a:r>
              <a:rPr lang="fi-FI" dirty="0">
                <a:solidFill>
                  <a:schemeClr val="tx1"/>
                </a:solidFill>
              </a:rPr>
              <a:t> – </a:t>
            </a:r>
            <a:r>
              <a:rPr lang="fi-FI" dirty="0" err="1">
                <a:solidFill>
                  <a:schemeClr val="tx1"/>
                </a:solidFill>
              </a:rPr>
              <a:t>welcome</a:t>
            </a:r>
            <a:r>
              <a:rPr lang="fi-FI" dirty="0">
                <a:solidFill>
                  <a:schemeClr val="tx1"/>
                </a:solidFill>
              </a:rPr>
              <a:t>  Matti </a:t>
            </a:r>
            <a:r>
              <a:rPr lang="fi-FI" dirty="0" err="1">
                <a:solidFill>
                  <a:schemeClr val="tx1"/>
                </a:solidFill>
              </a:rPr>
              <a:t>Korpaho</a:t>
            </a:r>
            <a:endParaRPr lang="fi-FI" sz="2300" dirty="0">
              <a:solidFill>
                <a:schemeClr val="tx1"/>
              </a:solidFill>
            </a:endParaRPr>
          </a:p>
          <a:p>
            <a:r>
              <a:rPr lang="fi-FI" dirty="0">
                <a:solidFill>
                  <a:schemeClr val="tx1"/>
                </a:solidFill>
              </a:rPr>
              <a:t>Juhlapuhe – </a:t>
            </a:r>
            <a:r>
              <a:rPr lang="fi-FI" dirty="0" err="1">
                <a:solidFill>
                  <a:schemeClr val="tx1"/>
                </a:solidFill>
              </a:rPr>
              <a:t>festtal</a:t>
            </a:r>
            <a:r>
              <a:rPr lang="fi-FI" dirty="0">
                <a:solidFill>
                  <a:schemeClr val="tx1"/>
                </a:solidFill>
              </a:rPr>
              <a:t> – </a:t>
            </a:r>
            <a:r>
              <a:rPr lang="fi-FI" dirty="0" err="1">
                <a:solidFill>
                  <a:schemeClr val="tx1"/>
                </a:solidFill>
              </a:rPr>
              <a:t>oration</a:t>
            </a:r>
            <a:r>
              <a:rPr lang="fi-FI" dirty="0">
                <a:solidFill>
                  <a:schemeClr val="tx1"/>
                </a:solidFill>
              </a:rPr>
              <a:t> Kari-Matti Piilahti </a:t>
            </a:r>
          </a:p>
          <a:p>
            <a:r>
              <a:rPr lang="fi-FI" sz="1900" dirty="0">
                <a:solidFill>
                  <a:schemeClr val="tx1"/>
                </a:solidFill>
              </a:rPr>
              <a:t>Huomionosoitukset – </a:t>
            </a:r>
            <a:r>
              <a:rPr lang="fi-FI" sz="1900" dirty="0" err="1">
                <a:solidFill>
                  <a:schemeClr val="tx1"/>
                </a:solidFill>
              </a:rPr>
              <a:t>bemärkelser</a:t>
            </a:r>
            <a:r>
              <a:rPr lang="fi-FI" sz="1900" dirty="0">
                <a:solidFill>
                  <a:schemeClr val="tx1"/>
                </a:solidFill>
              </a:rPr>
              <a:t> – </a:t>
            </a:r>
            <a:r>
              <a:rPr lang="fi-FI" sz="1900" dirty="0" err="1">
                <a:solidFill>
                  <a:schemeClr val="tx1"/>
                </a:solidFill>
              </a:rPr>
              <a:t>attentions</a:t>
            </a:r>
            <a:endParaRPr lang="fi-FI" sz="1900" dirty="0">
              <a:solidFill>
                <a:schemeClr val="tx1"/>
              </a:solidFill>
            </a:endParaRPr>
          </a:p>
          <a:p>
            <a:r>
              <a:rPr lang="fi-FI" dirty="0">
                <a:solidFill>
                  <a:schemeClr val="tx1"/>
                </a:solidFill>
              </a:rPr>
              <a:t>Kuvasikermä – </a:t>
            </a:r>
            <a:r>
              <a:rPr lang="fi-FI" dirty="0" err="1">
                <a:solidFill>
                  <a:schemeClr val="tx1"/>
                </a:solidFill>
              </a:rPr>
              <a:t>bildkavalkad</a:t>
            </a:r>
            <a:r>
              <a:rPr lang="fi-FI" dirty="0">
                <a:solidFill>
                  <a:schemeClr val="tx1"/>
                </a:solidFill>
              </a:rPr>
              <a:t> – </a:t>
            </a:r>
            <a:r>
              <a:rPr lang="fi-FI" dirty="0" err="1">
                <a:solidFill>
                  <a:schemeClr val="tx1"/>
                </a:solidFill>
              </a:rPr>
              <a:t>pictures</a:t>
            </a:r>
            <a:r>
              <a:rPr lang="fi-FI" dirty="0">
                <a:solidFill>
                  <a:schemeClr val="tx1"/>
                </a:solidFill>
              </a:rPr>
              <a:t>	Matti Korpiaho</a:t>
            </a:r>
          </a:p>
          <a:p>
            <a:r>
              <a:rPr lang="fi-FI" dirty="0">
                <a:solidFill>
                  <a:schemeClr val="tx1"/>
                </a:solidFill>
              </a:rPr>
              <a:t>Tervehdyksiä – </a:t>
            </a:r>
            <a:r>
              <a:rPr lang="fi-FI" dirty="0" err="1">
                <a:solidFill>
                  <a:schemeClr val="tx1"/>
                </a:solidFill>
              </a:rPr>
              <a:t>hälsningar</a:t>
            </a:r>
            <a:r>
              <a:rPr lang="fi-FI" dirty="0">
                <a:solidFill>
                  <a:schemeClr val="tx1"/>
                </a:solidFill>
              </a:rPr>
              <a:t> – </a:t>
            </a:r>
            <a:r>
              <a:rPr lang="fi-FI" dirty="0" err="1">
                <a:solidFill>
                  <a:schemeClr val="tx1"/>
                </a:solidFill>
              </a:rPr>
              <a:t>greetings</a:t>
            </a:r>
            <a:endParaRPr lang="fi-FI" dirty="0">
              <a:solidFill>
                <a:schemeClr val="tx1"/>
              </a:solidFill>
            </a:endParaRPr>
          </a:p>
          <a:p>
            <a:r>
              <a:rPr lang="fi-FI" dirty="0">
                <a:solidFill>
                  <a:schemeClr val="tx1"/>
                </a:solidFill>
              </a:rPr>
              <a:t>Musiikkia – </a:t>
            </a:r>
            <a:r>
              <a:rPr lang="fi-FI" dirty="0" err="1">
                <a:solidFill>
                  <a:schemeClr val="tx1"/>
                </a:solidFill>
              </a:rPr>
              <a:t>musik</a:t>
            </a:r>
            <a:r>
              <a:rPr lang="fi-FI" dirty="0">
                <a:solidFill>
                  <a:schemeClr val="tx1"/>
                </a:solidFill>
              </a:rPr>
              <a:t> – music 	Jaakko Rajala</a:t>
            </a:r>
          </a:p>
          <a:p>
            <a:r>
              <a:rPr lang="fi-FI" b="1" dirty="0">
                <a:solidFill>
                  <a:srgbClr val="FF0000"/>
                </a:solidFill>
              </a:rPr>
              <a:t>Verkkosivut –  </a:t>
            </a:r>
            <a:r>
              <a:rPr lang="fi-FI" b="1" dirty="0" err="1">
                <a:solidFill>
                  <a:srgbClr val="FF0000"/>
                </a:solidFill>
              </a:rPr>
              <a:t>webbsidor</a:t>
            </a:r>
            <a:r>
              <a:rPr lang="fi-FI" b="1" dirty="0">
                <a:solidFill>
                  <a:srgbClr val="FF0000"/>
                </a:solidFill>
              </a:rPr>
              <a:t> – </a:t>
            </a:r>
            <a:r>
              <a:rPr lang="fi-FI" b="1" dirty="0" err="1">
                <a:solidFill>
                  <a:srgbClr val="FF0000"/>
                </a:solidFill>
              </a:rPr>
              <a:t>websites</a:t>
            </a:r>
            <a:r>
              <a:rPr lang="fi-FI" b="1" dirty="0">
                <a:solidFill>
                  <a:srgbClr val="FF0000"/>
                </a:solidFill>
              </a:rPr>
              <a:t> Riikka </a:t>
            </a:r>
            <a:r>
              <a:rPr lang="fi-FI" b="1" dirty="0" err="1">
                <a:solidFill>
                  <a:srgbClr val="FF0000"/>
                </a:solidFill>
              </a:rPr>
              <a:t>Kalmi</a:t>
            </a:r>
            <a:r>
              <a:rPr lang="fi-FI" b="1" dirty="0">
                <a:solidFill>
                  <a:srgbClr val="FF0000"/>
                </a:solidFill>
              </a:rPr>
              <a:t> &amp; Markku Kortesmaa</a:t>
            </a:r>
          </a:p>
          <a:p>
            <a:r>
              <a:rPr lang="fi-FI" b="1" dirty="0">
                <a:solidFill>
                  <a:srgbClr val="FF0000"/>
                </a:solidFill>
              </a:rPr>
              <a:t>Dna-tuloksia – dna-</a:t>
            </a:r>
            <a:r>
              <a:rPr lang="fi-FI" b="1" dirty="0" err="1">
                <a:solidFill>
                  <a:srgbClr val="FF0000"/>
                </a:solidFill>
              </a:rPr>
              <a:t>resultat</a:t>
            </a:r>
            <a:r>
              <a:rPr lang="fi-FI" b="1" dirty="0">
                <a:solidFill>
                  <a:srgbClr val="FF0000"/>
                </a:solidFill>
              </a:rPr>
              <a:t> –  dna </a:t>
            </a:r>
            <a:r>
              <a:rPr lang="fi-FI" b="1" dirty="0" err="1">
                <a:solidFill>
                  <a:srgbClr val="FF0000"/>
                </a:solidFill>
              </a:rPr>
              <a:t>results</a:t>
            </a:r>
            <a:r>
              <a:rPr lang="fi-FI" b="1" dirty="0">
                <a:solidFill>
                  <a:srgbClr val="FF0000"/>
                </a:solidFill>
              </a:rPr>
              <a:t> Markku Kortesmaa</a:t>
            </a:r>
          </a:p>
          <a:p>
            <a:r>
              <a:rPr lang="fi-FI" dirty="0"/>
              <a:t>E-kirja – e-</a:t>
            </a:r>
            <a:r>
              <a:rPr lang="fi-FI" dirty="0" err="1"/>
              <a:t>bok</a:t>
            </a:r>
            <a:r>
              <a:rPr lang="fi-FI" dirty="0"/>
              <a:t> – e-</a:t>
            </a:r>
            <a:r>
              <a:rPr lang="fi-FI" dirty="0" err="1"/>
              <a:t>book</a:t>
            </a:r>
            <a:r>
              <a:rPr lang="fi-FI" dirty="0"/>
              <a:t> </a:t>
            </a:r>
            <a:r>
              <a:rPr lang="fi-FI" i="1" dirty="0"/>
              <a:t>Henrik Luoma-</a:t>
            </a:r>
            <a:r>
              <a:rPr lang="fi-FI" i="1" dirty="0" err="1"/>
              <a:t>Mieltyn</a:t>
            </a:r>
            <a:r>
              <a:rPr lang="fi-FI" i="1" dirty="0"/>
              <a:t> sukua 2 </a:t>
            </a:r>
            <a:r>
              <a:rPr lang="fi-FI" dirty="0"/>
              <a:t>Jaana Puskala &amp; Markku Kortesmaa</a:t>
            </a:r>
            <a:endParaRPr lang="fi-FI" dirty="0">
              <a:solidFill>
                <a:srgbClr val="FF0000"/>
              </a:solidFill>
            </a:endParaRPr>
          </a:p>
          <a:p>
            <a:r>
              <a:rPr lang="fi-FI" dirty="0"/>
              <a:t>Loppusanat – </a:t>
            </a:r>
            <a:r>
              <a:rPr lang="fi-FI" dirty="0" err="1"/>
              <a:t>slutord</a:t>
            </a:r>
            <a:r>
              <a:rPr lang="fi-FI" dirty="0"/>
              <a:t> – </a:t>
            </a:r>
            <a:r>
              <a:rPr lang="fi-FI" dirty="0" err="1"/>
              <a:t>Closing</a:t>
            </a:r>
            <a:r>
              <a:rPr lang="fi-FI" dirty="0"/>
              <a:t> </a:t>
            </a:r>
            <a:r>
              <a:rPr lang="fi-FI" dirty="0" err="1"/>
              <a:t>remarks</a:t>
            </a:r>
            <a:r>
              <a:rPr lang="fi-FI" dirty="0"/>
              <a:t> Matti Korpiaho</a:t>
            </a:r>
          </a:p>
          <a:p>
            <a:r>
              <a:rPr lang="fi-FI" dirty="0"/>
              <a:t>Vuosikokous – </a:t>
            </a:r>
            <a:r>
              <a:rPr lang="fi-FI" dirty="0" err="1"/>
              <a:t>årsmötet</a:t>
            </a:r>
            <a:r>
              <a:rPr lang="fi-FI" dirty="0"/>
              <a:t> – </a:t>
            </a:r>
            <a:r>
              <a:rPr lang="fi-FI" dirty="0" err="1"/>
              <a:t>the</a:t>
            </a:r>
            <a:r>
              <a:rPr lang="fi-FI" dirty="0"/>
              <a:t> </a:t>
            </a:r>
            <a:r>
              <a:rPr lang="fi-FI" dirty="0" err="1"/>
              <a:t>annual</a:t>
            </a:r>
            <a:r>
              <a:rPr lang="fi-FI" dirty="0"/>
              <a:t> </a:t>
            </a:r>
            <a:r>
              <a:rPr lang="fi-FI" dirty="0" err="1"/>
              <a:t>meeting</a:t>
            </a:r>
            <a:r>
              <a:rPr lang="fi-FI" dirty="0"/>
              <a:t> &amp; kahvi – </a:t>
            </a:r>
            <a:r>
              <a:rPr lang="fi-FI" dirty="0" err="1"/>
              <a:t>kaffe</a:t>
            </a:r>
            <a:r>
              <a:rPr lang="fi-FI" dirty="0"/>
              <a:t> - </a:t>
            </a:r>
            <a:r>
              <a:rPr lang="fi-FI" dirty="0" err="1"/>
              <a:t>coffee</a:t>
            </a:r>
            <a:endParaRPr lang="fi-FI" dirty="0"/>
          </a:p>
          <a:p>
            <a:endParaRPr lang="fi-FI" dirty="0"/>
          </a:p>
          <a:p>
            <a:endParaRPr lang="fi-FI" dirty="0"/>
          </a:p>
        </p:txBody>
      </p:sp>
      <p:pic>
        <p:nvPicPr>
          <p:cNvPr id="2050" name="Picture 2">
            <a:extLst>
              <a:ext uri="{FF2B5EF4-FFF2-40B4-BE49-F238E27FC236}">
                <a16:creationId xmlns:a16="http://schemas.microsoft.com/office/drawing/2014/main" id="{5538642D-5C9D-CB2C-6026-54C87E8778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8304" y="608727"/>
            <a:ext cx="9906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85372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A1AD9-B199-EC00-12C1-9351C1FA4325}"/>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E00C1B41-0F96-33D5-C4FC-8D5C0221E00B}"/>
              </a:ext>
            </a:extLst>
          </p:cNvPr>
          <p:cNvSpPr>
            <a:spLocks noGrp="1"/>
          </p:cNvSpPr>
          <p:nvPr>
            <p:ph type="title"/>
          </p:nvPr>
        </p:nvSpPr>
        <p:spPr/>
        <p:txBody>
          <a:bodyPr>
            <a:normAutofit/>
          </a:bodyPr>
          <a:lstStyle/>
          <a:p>
            <a:r>
              <a:rPr lang="fi-FI" sz="4000" dirty="0"/>
              <a:t>Luoma-Mielty 2.8.2025</a:t>
            </a:r>
          </a:p>
        </p:txBody>
      </p:sp>
      <p:sp>
        <p:nvSpPr>
          <p:cNvPr id="3" name="Sisällön paikkamerkki 2">
            <a:extLst>
              <a:ext uri="{FF2B5EF4-FFF2-40B4-BE49-F238E27FC236}">
                <a16:creationId xmlns:a16="http://schemas.microsoft.com/office/drawing/2014/main" id="{768AA96E-7A53-42EB-AF1F-5923DC08D46D}"/>
              </a:ext>
            </a:extLst>
          </p:cNvPr>
          <p:cNvSpPr>
            <a:spLocks noGrp="1"/>
          </p:cNvSpPr>
          <p:nvPr>
            <p:ph idx="1"/>
          </p:nvPr>
        </p:nvSpPr>
        <p:spPr/>
        <p:txBody>
          <a:bodyPr>
            <a:normAutofit fontScale="62500" lnSpcReduction="20000"/>
          </a:bodyPr>
          <a:lstStyle/>
          <a:p>
            <a:r>
              <a:rPr lang="fi-FI" dirty="0"/>
              <a:t>Hartaus – </a:t>
            </a:r>
            <a:r>
              <a:rPr lang="fi-FI" dirty="0" err="1"/>
              <a:t>andakt</a:t>
            </a:r>
            <a:r>
              <a:rPr lang="fi-FI" dirty="0"/>
              <a:t> – </a:t>
            </a:r>
            <a:r>
              <a:rPr lang="fi-FI" dirty="0" err="1"/>
              <a:t>devotion</a:t>
            </a:r>
            <a:r>
              <a:rPr lang="fi-FI" dirty="0"/>
              <a:t> </a:t>
            </a:r>
            <a:r>
              <a:rPr lang="fi-FI" sz="1800" dirty="0"/>
              <a:t>Rovasti Aino Vesti</a:t>
            </a:r>
            <a:endParaRPr lang="fi-FI" dirty="0"/>
          </a:p>
          <a:p>
            <a:r>
              <a:rPr lang="fi-FI" dirty="0">
                <a:solidFill>
                  <a:schemeClr val="tx1"/>
                </a:solidFill>
              </a:rPr>
              <a:t>Tervehdyssanat – </a:t>
            </a:r>
            <a:r>
              <a:rPr lang="fi-FI" dirty="0" err="1">
                <a:solidFill>
                  <a:schemeClr val="tx1"/>
                </a:solidFill>
              </a:rPr>
              <a:t>välkomsttal</a:t>
            </a:r>
            <a:r>
              <a:rPr lang="fi-FI" dirty="0">
                <a:solidFill>
                  <a:schemeClr val="tx1"/>
                </a:solidFill>
              </a:rPr>
              <a:t> – </a:t>
            </a:r>
            <a:r>
              <a:rPr lang="fi-FI" dirty="0" err="1">
                <a:solidFill>
                  <a:schemeClr val="tx1"/>
                </a:solidFill>
              </a:rPr>
              <a:t>welcome</a:t>
            </a:r>
            <a:r>
              <a:rPr lang="fi-FI" dirty="0">
                <a:solidFill>
                  <a:schemeClr val="tx1"/>
                </a:solidFill>
              </a:rPr>
              <a:t>  Matti </a:t>
            </a:r>
            <a:r>
              <a:rPr lang="fi-FI" dirty="0" err="1">
                <a:solidFill>
                  <a:schemeClr val="tx1"/>
                </a:solidFill>
              </a:rPr>
              <a:t>Korpaho</a:t>
            </a:r>
            <a:endParaRPr lang="fi-FI" sz="2300" dirty="0">
              <a:solidFill>
                <a:schemeClr val="tx1"/>
              </a:solidFill>
            </a:endParaRPr>
          </a:p>
          <a:p>
            <a:r>
              <a:rPr lang="fi-FI" dirty="0">
                <a:solidFill>
                  <a:schemeClr val="tx1"/>
                </a:solidFill>
              </a:rPr>
              <a:t>Juhlapuhe – </a:t>
            </a:r>
            <a:r>
              <a:rPr lang="fi-FI" dirty="0" err="1">
                <a:solidFill>
                  <a:schemeClr val="tx1"/>
                </a:solidFill>
              </a:rPr>
              <a:t>festtal</a:t>
            </a:r>
            <a:r>
              <a:rPr lang="fi-FI" dirty="0">
                <a:solidFill>
                  <a:schemeClr val="tx1"/>
                </a:solidFill>
              </a:rPr>
              <a:t> – </a:t>
            </a:r>
            <a:r>
              <a:rPr lang="fi-FI" dirty="0" err="1">
                <a:solidFill>
                  <a:schemeClr val="tx1"/>
                </a:solidFill>
              </a:rPr>
              <a:t>oration</a:t>
            </a:r>
            <a:r>
              <a:rPr lang="fi-FI" dirty="0">
                <a:solidFill>
                  <a:schemeClr val="tx1"/>
                </a:solidFill>
              </a:rPr>
              <a:t> Kari-Matti Piilahti </a:t>
            </a:r>
          </a:p>
          <a:p>
            <a:r>
              <a:rPr lang="fi-FI" sz="1900" dirty="0">
                <a:solidFill>
                  <a:schemeClr val="tx1"/>
                </a:solidFill>
              </a:rPr>
              <a:t>Huomionosoitukset – </a:t>
            </a:r>
            <a:r>
              <a:rPr lang="fi-FI" sz="1900" dirty="0" err="1">
                <a:solidFill>
                  <a:schemeClr val="tx1"/>
                </a:solidFill>
              </a:rPr>
              <a:t>bemärkelser</a:t>
            </a:r>
            <a:r>
              <a:rPr lang="fi-FI" sz="1900" dirty="0">
                <a:solidFill>
                  <a:schemeClr val="tx1"/>
                </a:solidFill>
              </a:rPr>
              <a:t> – </a:t>
            </a:r>
            <a:r>
              <a:rPr lang="fi-FI" sz="1900" dirty="0" err="1">
                <a:solidFill>
                  <a:schemeClr val="tx1"/>
                </a:solidFill>
              </a:rPr>
              <a:t>attentions</a:t>
            </a:r>
            <a:endParaRPr lang="fi-FI" sz="1900" dirty="0">
              <a:solidFill>
                <a:schemeClr val="tx1"/>
              </a:solidFill>
            </a:endParaRPr>
          </a:p>
          <a:p>
            <a:r>
              <a:rPr lang="fi-FI" dirty="0">
                <a:solidFill>
                  <a:schemeClr val="tx1"/>
                </a:solidFill>
              </a:rPr>
              <a:t>Kuvasikermä – </a:t>
            </a:r>
            <a:r>
              <a:rPr lang="fi-FI" dirty="0" err="1">
                <a:solidFill>
                  <a:schemeClr val="tx1"/>
                </a:solidFill>
              </a:rPr>
              <a:t>bildkavalkad</a:t>
            </a:r>
            <a:r>
              <a:rPr lang="fi-FI" dirty="0">
                <a:solidFill>
                  <a:schemeClr val="tx1"/>
                </a:solidFill>
              </a:rPr>
              <a:t> – </a:t>
            </a:r>
            <a:r>
              <a:rPr lang="fi-FI" dirty="0" err="1">
                <a:solidFill>
                  <a:schemeClr val="tx1"/>
                </a:solidFill>
              </a:rPr>
              <a:t>pictures</a:t>
            </a:r>
            <a:r>
              <a:rPr lang="fi-FI" dirty="0">
                <a:solidFill>
                  <a:schemeClr val="tx1"/>
                </a:solidFill>
              </a:rPr>
              <a:t>	Matti Korpiaho</a:t>
            </a:r>
          </a:p>
          <a:p>
            <a:r>
              <a:rPr lang="fi-FI" dirty="0">
                <a:solidFill>
                  <a:schemeClr val="tx1"/>
                </a:solidFill>
              </a:rPr>
              <a:t>Tervehdyksiä – </a:t>
            </a:r>
            <a:r>
              <a:rPr lang="fi-FI" dirty="0" err="1">
                <a:solidFill>
                  <a:schemeClr val="tx1"/>
                </a:solidFill>
              </a:rPr>
              <a:t>hälsningar</a:t>
            </a:r>
            <a:r>
              <a:rPr lang="fi-FI" dirty="0">
                <a:solidFill>
                  <a:schemeClr val="tx1"/>
                </a:solidFill>
              </a:rPr>
              <a:t> – </a:t>
            </a:r>
            <a:r>
              <a:rPr lang="fi-FI" dirty="0" err="1">
                <a:solidFill>
                  <a:schemeClr val="tx1"/>
                </a:solidFill>
              </a:rPr>
              <a:t>greetings</a:t>
            </a:r>
            <a:endParaRPr lang="fi-FI" dirty="0">
              <a:solidFill>
                <a:schemeClr val="tx1"/>
              </a:solidFill>
            </a:endParaRPr>
          </a:p>
          <a:p>
            <a:r>
              <a:rPr lang="fi-FI" dirty="0">
                <a:solidFill>
                  <a:schemeClr val="tx1"/>
                </a:solidFill>
              </a:rPr>
              <a:t>Musiikkia – </a:t>
            </a:r>
            <a:r>
              <a:rPr lang="fi-FI" dirty="0" err="1">
                <a:solidFill>
                  <a:schemeClr val="tx1"/>
                </a:solidFill>
              </a:rPr>
              <a:t>musik</a:t>
            </a:r>
            <a:r>
              <a:rPr lang="fi-FI" dirty="0">
                <a:solidFill>
                  <a:schemeClr val="tx1"/>
                </a:solidFill>
              </a:rPr>
              <a:t> – music 	Jaakko Rajala</a:t>
            </a:r>
          </a:p>
          <a:p>
            <a:r>
              <a:rPr lang="fi-FI" dirty="0">
                <a:solidFill>
                  <a:schemeClr val="tx1"/>
                </a:solidFill>
              </a:rPr>
              <a:t>Verkkosivut –  </a:t>
            </a:r>
            <a:r>
              <a:rPr lang="fi-FI" dirty="0" err="1">
                <a:solidFill>
                  <a:schemeClr val="tx1"/>
                </a:solidFill>
              </a:rPr>
              <a:t>webbsidor</a:t>
            </a:r>
            <a:r>
              <a:rPr lang="fi-FI" dirty="0">
                <a:solidFill>
                  <a:schemeClr val="tx1"/>
                </a:solidFill>
              </a:rPr>
              <a:t> – </a:t>
            </a:r>
            <a:r>
              <a:rPr lang="fi-FI" dirty="0" err="1">
                <a:solidFill>
                  <a:schemeClr val="tx1"/>
                </a:solidFill>
              </a:rPr>
              <a:t>websites</a:t>
            </a:r>
            <a:r>
              <a:rPr lang="fi-FI" dirty="0">
                <a:solidFill>
                  <a:schemeClr val="tx1"/>
                </a:solidFill>
              </a:rPr>
              <a:t> Riikka </a:t>
            </a:r>
            <a:r>
              <a:rPr lang="fi-FI" dirty="0" err="1">
                <a:solidFill>
                  <a:schemeClr val="tx1"/>
                </a:solidFill>
              </a:rPr>
              <a:t>Kalmi</a:t>
            </a:r>
            <a:r>
              <a:rPr lang="fi-FI" dirty="0">
                <a:solidFill>
                  <a:schemeClr val="tx1"/>
                </a:solidFill>
              </a:rPr>
              <a:t> &amp; Markku Kortesmaa</a:t>
            </a:r>
          </a:p>
          <a:p>
            <a:r>
              <a:rPr lang="fi-FI" dirty="0">
                <a:solidFill>
                  <a:schemeClr val="tx1"/>
                </a:solidFill>
              </a:rPr>
              <a:t>Dna-tuloksia – dna-</a:t>
            </a:r>
            <a:r>
              <a:rPr lang="fi-FI" dirty="0" err="1">
                <a:solidFill>
                  <a:schemeClr val="tx1"/>
                </a:solidFill>
              </a:rPr>
              <a:t>resultat</a:t>
            </a:r>
            <a:r>
              <a:rPr lang="fi-FI" dirty="0">
                <a:solidFill>
                  <a:schemeClr val="tx1"/>
                </a:solidFill>
              </a:rPr>
              <a:t> –  dna </a:t>
            </a:r>
            <a:r>
              <a:rPr lang="fi-FI" dirty="0" err="1">
                <a:solidFill>
                  <a:schemeClr val="tx1"/>
                </a:solidFill>
              </a:rPr>
              <a:t>results</a:t>
            </a:r>
            <a:r>
              <a:rPr lang="fi-FI" dirty="0">
                <a:solidFill>
                  <a:schemeClr val="tx1"/>
                </a:solidFill>
              </a:rPr>
              <a:t> Markku Kortesmaa</a:t>
            </a:r>
          </a:p>
          <a:p>
            <a:r>
              <a:rPr lang="fi-FI" b="1" dirty="0">
                <a:solidFill>
                  <a:srgbClr val="FF0000"/>
                </a:solidFill>
              </a:rPr>
              <a:t>E-kirja – e-</a:t>
            </a:r>
            <a:r>
              <a:rPr lang="fi-FI" b="1" dirty="0" err="1">
                <a:solidFill>
                  <a:srgbClr val="FF0000"/>
                </a:solidFill>
              </a:rPr>
              <a:t>bok</a:t>
            </a:r>
            <a:r>
              <a:rPr lang="fi-FI" b="1" dirty="0">
                <a:solidFill>
                  <a:srgbClr val="FF0000"/>
                </a:solidFill>
              </a:rPr>
              <a:t> – e-</a:t>
            </a:r>
            <a:r>
              <a:rPr lang="fi-FI" b="1" dirty="0" err="1">
                <a:solidFill>
                  <a:srgbClr val="FF0000"/>
                </a:solidFill>
              </a:rPr>
              <a:t>book</a:t>
            </a:r>
            <a:r>
              <a:rPr lang="fi-FI" b="1" dirty="0">
                <a:solidFill>
                  <a:srgbClr val="FF0000"/>
                </a:solidFill>
              </a:rPr>
              <a:t> </a:t>
            </a:r>
            <a:r>
              <a:rPr lang="fi-FI" b="1" i="1" dirty="0">
                <a:solidFill>
                  <a:srgbClr val="FF0000"/>
                </a:solidFill>
              </a:rPr>
              <a:t>Henrik Luoma-</a:t>
            </a:r>
            <a:r>
              <a:rPr lang="fi-FI" b="1" i="1" dirty="0" err="1">
                <a:solidFill>
                  <a:srgbClr val="FF0000"/>
                </a:solidFill>
              </a:rPr>
              <a:t>Mieltyn</a:t>
            </a:r>
            <a:r>
              <a:rPr lang="fi-FI" b="1" i="1" dirty="0">
                <a:solidFill>
                  <a:srgbClr val="FF0000"/>
                </a:solidFill>
              </a:rPr>
              <a:t> sukua 2 </a:t>
            </a:r>
            <a:r>
              <a:rPr lang="fi-FI" b="1" dirty="0">
                <a:solidFill>
                  <a:srgbClr val="FF0000"/>
                </a:solidFill>
              </a:rPr>
              <a:t>Jaana Puskala &amp; Markku Kortesmaa</a:t>
            </a:r>
          </a:p>
          <a:p>
            <a:r>
              <a:rPr lang="fi-FI" dirty="0"/>
              <a:t>Loppusanat – </a:t>
            </a:r>
            <a:r>
              <a:rPr lang="fi-FI" dirty="0" err="1"/>
              <a:t>slutord</a:t>
            </a:r>
            <a:r>
              <a:rPr lang="fi-FI" dirty="0"/>
              <a:t> – </a:t>
            </a:r>
            <a:r>
              <a:rPr lang="fi-FI" dirty="0" err="1"/>
              <a:t>Closing</a:t>
            </a:r>
            <a:r>
              <a:rPr lang="fi-FI" dirty="0"/>
              <a:t> </a:t>
            </a:r>
            <a:r>
              <a:rPr lang="fi-FI" dirty="0" err="1"/>
              <a:t>remarks</a:t>
            </a:r>
            <a:r>
              <a:rPr lang="fi-FI" dirty="0"/>
              <a:t> Matti Korpiaho</a:t>
            </a:r>
          </a:p>
          <a:p>
            <a:r>
              <a:rPr lang="fi-FI" dirty="0"/>
              <a:t>Vuosikokous – </a:t>
            </a:r>
            <a:r>
              <a:rPr lang="fi-FI" dirty="0" err="1"/>
              <a:t>årsmötet</a:t>
            </a:r>
            <a:r>
              <a:rPr lang="fi-FI" dirty="0"/>
              <a:t> – </a:t>
            </a:r>
            <a:r>
              <a:rPr lang="fi-FI" dirty="0" err="1"/>
              <a:t>the</a:t>
            </a:r>
            <a:r>
              <a:rPr lang="fi-FI" dirty="0"/>
              <a:t> </a:t>
            </a:r>
            <a:r>
              <a:rPr lang="fi-FI" dirty="0" err="1"/>
              <a:t>annual</a:t>
            </a:r>
            <a:r>
              <a:rPr lang="fi-FI" dirty="0"/>
              <a:t> </a:t>
            </a:r>
            <a:r>
              <a:rPr lang="fi-FI" dirty="0" err="1"/>
              <a:t>meeting</a:t>
            </a:r>
            <a:r>
              <a:rPr lang="fi-FI" dirty="0"/>
              <a:t> &amp; kahvi – </a:t>
            </a:r>
            <a:r>
              <a:rPr lang="fi-FI" dirty="0" err="1"/>
              <a:t>kaffe</a:t>
            </a:r>
            <a:r>
              <a:rPr lang="fi-FI" dirty="0"/>
              <a:t> - </a:t>
            </a:r>
            <a:r>
              <a:rPr lang="fi-FI" dirty="0" err="1"/>
              <a:t>coffee</a:t>
            </a:r>
            <a:endParaRPr lang="fi-FI" dirty="0"/>
          </a:p>
          <a:p>
            <a:endParaRPr lang="fi-FI" dirty="0"/>
          </a:p>
          <a:p>
            <a:endParaRPr lang="fi-FI" dirty="0"/>
          </a:p>
        </p:txBody>
      </p:sp>
      <p:pic>
        <p:nvPicPr>
          <p:cNvPr id="2050" name="Picture 2">
            <a:extLst>
              <a:ext uri="{FF2B5EF4-FFF2-40B4-BE49-F238E27FC236}">
                <a16:creationId xmlns:a16="http://schemas.microsoft.com/office/drawing/2014/main" id="{27B5128E-5645-9C72-18C3-48C181957E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8304" y="608727"/>
            <a:ext cx="9906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944937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30340-56DB-5918-9121-D64D9AC13D21}"/>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08364019-59CB-26C9-4F67-2D7B619D1E48}"/>
              </a:ext>
            </a:extLst>
          </p:cNvPr>
          <p:cNvSpPr>
            <a:spLocks noGrp="1"/>
          </p:cNvSpPr>
          <p:nvPr>
            <p:ph type="title"/>
          </p:nvPr>
        </p:nvSpPr>
        <p:spPr/>
        <p:txBody>
          <a:bodyPr>
            <a:normAutofit/>
          </a:bodyPr>
          <a:lstStyle/>
          <a:p>
            <a:r>
              <a:rPr lang="fi-FI" sz="4000" dirty="0"/>
              <a:t>Luoma-Mielty 2.8.2025</a:t>
            </a:r>
          </a:p>
        </p:txBody>
      </p:sp>
      <p:sp>
        <p:nvSpPr>
          <p:cNvPr id="3" name="Sisällön paikkamerkki 2">
            <a:extLst>
              <a:ext uri="{FF2B5EF4-FFF2-40B4-BE49-F238E27FC236}">
                <a16:creationId xmlns:a16="http://schemas.microsoft.com/office/drawing/2014/main" id="{FE144787-DB16-FD9A-41C8-B139506AB254}"/>
              </a:ext>
            </a:extLst>
          </p:cNvPr>
          <p:cNvSpPr>
            <a:spLocks noGrp="1"/>
          </p:cNvSpPr>
          <p:nvPr>
            <p:ph idx="1"/>
          </p:nvPr>
        </p:nvSpPr>
        <p:spPr/>
        <p:txBody>
          <a:bodyPr>
            <a:normAutofit fontScale="62500" lnSpcReduction="20000"/>
          </a:bodyPr>
          <a:lstStyle/>
          <a:p>
            <a:r>
              <a:rPr lang="fi-FI" dirty="0"/>
              <a:t>Hartaus – </a:t>
            </a:r>
            <a:r>
              <a:rPr lang="fi-FI" dirty="0" err="1"/>
              <a:t>andakt</a:t>
            </a:r>
            <a:r>
              <a:rPr lang="fi-FI" dirty="0"/>
              <a:t> – </a:t>
            </a:r>
            <a:r>
              <a:rPr lang="fi-FI" dirty="0" err="1"/>
              <a:t>devotion</a:t>
            </a:r>
            <a:r>
              <a:rPr lang="fi-FI" dirty="0"/>
              <a:t> </a:t>
            </a:r>
            <a:r>
              <a:rPr lang="fi-FI" sz="1800" dirty="0"/>
              <a:t>Rovasti Aino Vesti</a:t>
            </a:r>
            <a:endParaRPr lang="fi-FI" dirty="0"/>
          </a:p>
          <a:p>
            <a:r>
              <a:rPr lang="fi-FI" dirty="0">
                <a:solidFill>
                  <a:schemeClr val="tx1"/>
                </a:solidFill>
              </a:rPr>
              <a:t>Tervehdyssanat – </a:t>
            </a:r>
            <a:r>
              <a:rPr lang="fi-FI" dirty="0" err="1">
                <a:solidFill>
                  <a:schemeClr val="tx1"/>
                </a:solidFill>
              </a:rPr>
              <a:t>välkomsttal</a:t>
            </a:r>
            <a:r>
              <a:rPr lang="fi-FI" dirty="0">
                <a:solidFill>
                  <a:schemeClr val="tx1"/>
                </a:solidFill>
              </a:rPr>
              <a:t> – </a:t>
            </a:r>
            <a:r>
              <a:rPr lang="fi-FI" dirty="0" err="1">
                <a:solidFill>
                  <a:schemeClr val="tx1"/>
                </a:solidFill>
              </a:rPr>
              <a:t>welcome</a:t>
            </a:r>
            <a:r>
              <a:rPr lang="fi-FI" dirty="0">
                <a:solidFill>
                  <a:schemeClr val="tx1"/>
                </a:solidFill>
              </a:rPr>
              <a:t>  Matti </a:t>
            </a:r>
            <a:r>
              <a:rPr lang="fi-FI" dirty="0" err="1">
                <a:solidFill>
                  <a:schemeClr val="tx1"/>
                </a:solidFill>
              </a:rPr>
              <a:t>Korpaho</a:t>
            </a:r>
            <a:endParaRPr lang="fi-FI" sz="2300" dirty="0">
              <a:solidFill>
                <a:schemeClr val="tx1"/>
              </a:solidFill>
            </a:endParaRPr>
          </a:p>
          <a:p>
            <a:r>
              <a:rPr lang="fi-FI" dirty="0">
                <a:solidFill>
                  <a:schemeClr val="tx1"/>
                </a:solidFill>
              </a:rPr>
              <a:t>Juhlapuhe – </a:t>
            </a:r>
            <a:r>
              <a:rPr lang="fi-FI" dirty="0" err="1">
                <a:solidFill>
                  <a:schemeClr val="tx1"/>
                </a:solidFill>
              </a:rPr>
              <a:t>festtal</a:t>
            </a:r>
            <a:r>
              <a:rPr lang="fi-FI" dirty="0">
                <a:solidFill>
                  <a:schemeClr val="tx1"/>
                </a:solidFill>
              </a:rPr>
              <a:t> – </a:t>
            </a:r>
            <a:r>
              <a:rPr lang="fi-FI" dirty="0" err="1">
                <a:solidFill>
                  <a:schemeClr val="tx1"/>
                </a:solidFill>
              </a:rPr>
              <a:t>oration</a:t>
            </a:r>
            <a:r>
              <a:rPr lang="fi-FI" dirty="0">
                <a:solidFill>
                  <a:schemeClr val="tx1"/>
                </a:solidFill>
              </a:rPr>
              <a:t> Kari-Matti Piilahti </a:t>
            </a:r>
          </a:p>
          <a:p>
            <a:r>
              <a:rPr lang="fi-FI" sz="1900" dirty="0">
                <a:solidFill>
                  <a:schemeClr val="tx1"/>
                </a:solidFill>
              </a:rPr>
              <a:t>Huomionosoitukset – </a:t>
            </a:r>
            <a:r>
              <a:rPr lang="fi-FI" sz="1900" dirty="0" err="1">
                <a:solidFill>
                  <a:schemeClr val="tx1"/>
                </a:solidFill>
              </a:rPr>
              <a:t>bemärkelser</a:t>
            </a:r>
            <a:r>
              <a:rPr lang="fi-FI" sz="1900" dirty="0">
                <a:solidFill>
                  <a:schemeClr val="tx1"/>
                </a:solidFill>
              </a:rPr>
              <a:t> – </a:t>
            </a:r>
            <a:r>
              <a:rPr lang="fi-FI" sz="1900" dirty="0" err="1">
                <a:solidFill>
                  <a:schemeClr val="tx1"/>
                </a:solidFill>
              </a:rPr>
              <a:t>attentions</a:t>
            </a:r>
            <a:endParaRPr lang="fi-FI" sz="1900" dirty="0">
              <a:solidFill>
                <a:schemeClr val="tx1"/>
              </a:solidFill>
            </a:endParaRPr>
          </a:p>
          <a:p>
            <a:r>
              <a:rPr lang="fi-FI" dirty="0">
                <a:solidFill>
                  <a:schemeClr val="tx1"/>
                </a:solidFill>
              </a:rPr>
              <a:t>Kuvasikermä – </a:t>
            </a:r>
            <a:r>
              <a:rPr lang="fi-FI" dirty="0" err="1">
                <a:solidFill>
                  <a:schemeClr val="tx1"/>
                </a:solidFill>
              </a:rPr>
              <a:t>bildkavalkad</a:t>
            </a:r>
            <a:r>
              <a:rPr lang="fi-FI" dirty="0">
                <a:solidFill>
                  <a:schemeClr val="tx1"/>
                </a:solidFill>
              </a:rPr>
              <a:t> – </a:t>
            </a:r>
            <a:r>
              <a:rPr lang="fi-FI" dirty="0" err="1">
                <a:solidFill>
                  <a:schemeClr val="tx1"/>
                </a:solidFill>
              </a:rPr>
              <a:t>pictures</a:t>
            </a:r>
            <a:r>
              <a:rPr lang="fi-FI" dirty="0">
                <a:solidFill>
                  <a:schemeClr val="tx1"/>
                </a:solidFill>
              </a:rPr>
              <a:t>	Matti Korpiaho</a:t>
            </a:r>
          </a:p>
          <a:p>
            <a:r>
              <a:rPr lang="fi-FI" dirty="0">
                <a:solidFill>
                  <a:schemeClr val="tx1"/>
                </a:solidFill>
              </a:rPr>
              <a:t>Tervehdyksiä – </a:t>
            </a:r>
            <a:r>
              <a:rPr lang="fi-FI" dirty="0" err="1">
                <a:solidFill>
                  <a:schemeClr val="tx1"/>
                </a:solidFill>
              </a:rPr>
              <a:t>hälsningar</a:t>
            </a:r>
            <a:r>
              <a:rPr lang="fi-FI" dirty="0">
                <a:solidFill>
                  <a:schemeClr val="tx1"/>
                </a:solidFill>
              </a:rPr>
              <a:t> – </a:t>
            </a:r>
            <a:r>
              <a:rPr lang="fi-FI" dirty="0" err="1">
                <a:solidFill>
                  <a:schemeClr val="tx1"/>
                </a:solidFill>
              </a:rPr>
              <a:t>greetings</a:t>
            </a:r>
            <a:endParaRPr lang="fi-FI" dirty="0">
              <a:solidFill>
                <a:schemeClr val="tx1"/>
              </a:solidFill>
            </a:endParaRPr>
          </a:p>
          <a:p>
            <a:r>
              <a:rPr lang="fi-FI" dirty="0">
                <a:solidFill>
                  <a:schemeClr val="tx1"/>
                </a:solidFill>
              </a:rPr>
              <a:t>Musiikkia – </a:t>
            </a:r>
            <a:r>
              <a:rPr lang="fi-FI" dirty="0" err="1">
                <a:solidFill>
                  <a:schemeClr val="tx1"/>
                </a:solidFill>
              </a:rPr>
              <a:t>musik</a:t>
            </a:r>
            <a:r>
              <a:rPr lang="fi-FI" dirty="0">
                <a:solidFill>
                  <a:schemeClr val="tx1"/>
                </a:solidFill>
              </a:rPr>
              <a:t> – music 	Jaakko Rajala</a:t>
            </a:r>
          </a:p>
          <a:p>
            <a:r>
              <a:rPr lang="fi-FI" dirty="0">
                <a:solidFill>
                  <a:schemeClr val="tx1"/>
                </a:solidFill>
              </a:rPr>
              <a:t>Verkkosivut –  </a:t>
            </a:r>
            <a:r>
              <a:rPr lang="fi-FI" dirty="0" err="1">
                <a:solidFill>
                  <a:schemeClr val="tx1"/>
                </a:solidFill>
              </a:rPr>
              <a:t>webbsidor</a:t>
            </a:r>
            <a:r>
              <a:rPr lang="fi-FI" dirty="0">
                <a:solidFill>
                  <a:schemeClr val="tx1"/>
                </a:solidFill>
              </a:rPr>
              <a:t> – </a:t>
            </a:r>
            <a:r>
              <a:rPr lang="fi-FI" dirty="0" err="1">
                <a:solidFill>
                  <a:schemeClr val="tx1"/>
                </a:solidFill>
              </a:rPr>
              <a:t>websites</a:t>
            </a:r>
            <a:r>
              <a:rPr lang="fi-FI" dirty="0">
                <a:solidFill>
                  <a:schemeClr val="tx1"/>
                </a:solidFill>
              </a:rPr>
              <a:t> Riikka </a:t>
            </a:r>
            <a:r>
              <a:rPr lang="fi-FI" dirty="0" err="1">
                <a:solidFill>
                  <a:schemeClr val="tx1"/>
                </a:solidFill>
              </a:rPr>
              <a:t>Kalmi</a:t>
            </a:r>
            <a:r>
              <a:rPr lang="fi-FI" dirty="0">
                <a:solidFill>
                  <a:schemeClr val="tx1"/>
                </a:solidFill>
              </a:rPr>
              <a:t> &amp; Markku Kortesmaa</a:t>
            </a:r>
          </a:p>
          <a:p>
            <a:r>
              <a:rPr lang="fi-FI" dirty="0">
                <a:solidFill>
                  <a:schemeClr val="tx1"/>
                </a:solidFill>
              </a:rPr>
              <a:t>Dna-tuloksia – dna-</a:t>
            </a:r>
            <a:r>
              <a:rPr lang="fi-FI" dirty="0" err="1">
                <a:solidFill>
                  <a:schemeClr val="tx1"/>
                </a:solidFill>
              </a:rPr>
              <a:t>resultat</a:t>
            </a:r>
            <a:r>
              <a:rPr lang="fi-FI" dirty="0">
                <a:solidFill>
                  <a:schemeClr val="tx1"/>
                </a:solidFill>
              </a:rPr>
              <a:t> –  dna </a:t>
            </a:r>
            <a:r>
              <a:rPr lang="fi-FI" dirty="0" err="1">
                <a:solidFill>
                  <a:schemeClr val="tx1"/>
                </a:solidFill>
              </a:rPr>
              <a:t>results</a:t>
            </a:r>
            <a:r>
              <a:rPr lang="fi-FI" dirty="0">
                <a:solidFill>
                  <a:schemeClr val="tx1"/>
                </a:solidFill>
              </a:rPr>
              <a:t> Markku Kortesmaa</a:t>
            </a:r>
          </a:p>
          <a:p>
            <a:r>
              <a:rPr lang="fi-FI" dirty="0">
                <a:solidFill>
                  <a:schemeClr val="tx1"/>
                </a:solidFill>
              </a:rPr>
              <a:t>E-kirja – e-</a:t>
            </a:r>
            <a:r>
              <a:rPr lang="fi-FI" dirty="0" err="1">
                <a:solidFill>
                  <a:schemeClr val="tx1"/>
                </a:solidFill>
              </a:rPr>
              <a:t>bok</a:t>
            </a:r>
            <a:r>
              <a:rPr lang="fi-FI" dirty="0">
                <a:solidFill>
                  <a:schemeClr val="tx1"/>
                </a:solidFill>
              </a:rPr>
              <a:t> – e-</a:t>
            </a:r>
            <a:r>
              <a:rPr lang="fi-FI" dirty="0" err="1">
                <a:solidFill>
                  <a:schemeClr val="tx1"/>
                </a:solidFill>
              </a:rPr>
              <a:t>book</a:t>
            </a:r>
            <a:r>
              <a:rPr lang="fi-FI" dirty="0">
                <a:solidFill>
                  <a:schemeClr val="tx1"/>
                </a:solidFill>
              </a:rPr>
              <a:t> </a:t>
            </a:r>
            <a:r>
              <a:rPr lang="fi-FI" i="1" dirty="0">
                <a:solidFill>
                  <a:schemeClr val="tx1"/>
                </a:solidFill>
              </a:rPr>
              <a:t>Henrik Luoma-</a:t>
            </a:r>
            <a:r>
              <a:rPr lang="fi-FI" i="1" dirty="0" err="1">
                <a:solidFill>
                  <a:schemeClr val="tx1"/>
                </a:solidFill>
              </a:rPr>
              <a:t>Mieltyn</a:t>
            </a:r>
            <a:r>
              <a:rPr lang="fi-FI" i="1" dirty="0">
                <a:solidFill>
                  <a:schemeClr val="tx1"/>
                </a:solidFill>
              </a:rPr>
              <a:t> sukua 2 </a:t>
            </a:r>
            <a:r>
              <a:rPr lang="fi-FI" dirty="0">
                <a:solidFill>
                  <a:schemeClr val="tx1"/>
                </a:solidFill>
              </a:rPr>
              <a:t>Jaana Puskala &amp; Markku Kortesmaa</a:t>
            </a:r>
          </a:p>
          <a:p>
            <a:r>
              <a:rPr lang="fi-FI" b="1" dirty="0">
                <a:solidFill>
                  <a:srgbClr val="FF0000"/>
                </a:solidFill>
              </a:rPr>
              <a:t>Loppusanat – </a:t>
            </a:r>
            <a:r>
              <a:rPr lang="fi-FI" b="1" dirty="0" err="1">
                <a:solidFill>
                  <a:srgbClr val="FF0000"/>
                </a:solidFill>
              </a:rPr>
              <a:t>slutord</a:t>
            </a:r>
            <a:r>
              <a:rPr lang="fi-FI" b="1" dirty="0">
                <a:solidFill>
                  <a:srgbClr val="FF0000"/>
                </a:solidFill>
              </a:rPr>
              <a:t> – </a:t>
            </a:r>
            <a:r>
              <a:rPr lang="fi-FI" b="1" dirty="0" err="1">
                <a:solidFill>
                  <a:srgbClr val="FF0000"/>
                </a:solidFill>
              </a:rPr>
              <a:t>Closing</a:t>
            </a:r>
            <a:r>
              <a:rPr lang="fi-FI" b="1" dirty="0">
                <a:solidFill>
                  <a:srgbClr val="FF0000"/>
                </a:solidFill>
              </a:rPr>
              <a:t> </a:t>
            </a:r>
            <a:r>
              <a:rPr lang="fi-FI" b="1" dirty="0" err="1">
                <a:solidFill>
                  <a:srgbClr val="FF0000"/>
                </a:solidFill>
              </a:rPr>
              <a:t>remarks</a:t>
            </a:r>
            <a:r>
              <a:rPr lang="fi-FI" b="1" dirty="0">
                <a:solidFill>
                  <a:srgbClr val="FF0000"/>
                </a:solidFill>
              </a:rPr>
              <a:t> Matti Korpiaho</a:t>
            </a:r>
          </a:p>
          <a:p>
            <a:r>
              <a:rPr lang="fi-FI" dirty="0"/>
              <a:t>Vuosikokous – </a:t>
            </a:r>
            <a:r>
              <a:rPr lang="fi-FI" dirty="0" err="1"/>
              <a:t>årsmötet</a:t>
            </a:r>
            <a:r>
              <a:rPr lang="fi-FI" dirty="0"/>
              <a:t> – </a:t>
            </a:r>
            <a:r>
              <a:rPr lang="fi-FI" dirty="0" err="1"/>
              <a:t>the</a:t>
            </a:r>
            <a:r>
              <a:rPr lang="fi-FI" dirty="0"/>
              <a:t> </a:t>
            </a:r>
            <a:r>
              <a:rPr lang="fi-FI" dirty="0" err="1"/>
              <a:t>annual</a:t>
            </a:r>
            <a:r>
              <a:rPr lang="fi-FI" dirty="0"/>
              <a:t> </a:t>
            </a:r>
            <a:r>
              <a:rPr lang="fi-FI" dirty="0" err="1"/>
              <a:t>meeting</a:t>
            </a:r>
            <a:r>
              <a:rPr lang="fi-FI" dirty="0"/>
              <a:t> &amp; kahvi – </a:t>
            </a:r>
            <a:r>
              <a:rPr lang="fi-FI" dirty="0" err="1"/>
              <a:t>kaffe</a:t>
            </a:r>
            <a:r>
              <a:rPr lang="fi-FI" dirty="0"/>
              <a:t> - </a:t>
            </a:r>
            <a:r>
              <a:rPr lang="fi-FI" dirty="0" err="1"/>
              <a:t>coffee</a:t>
            </a:r>
            <a:endParaRPr lang="fi-FI" dirty="0"/>
          </a:p>
          <a:p>
            <a:endParaRPr lang="fi-FI" dirty="0"/>
          </a:p>
          <a:p>
            <a:endParaRPr lang="fi-FI" dirty="0"/>
          </a:p>
        </p:txBody>
      </p:sp>
      <p:pic>
        <p:nvPicPr>
          <p:cNvPr id="2050" name="Picture 2">
            <a:extLst>
              <a:ext uri="{FF2B5EF4-FFF2-40B4-BE49-F238E27FC236}">
                <a16:creationId xmlns:a16="http://schemas.microsoft.com/office/drawing/2014/main" id="{A7C9B2A2-7B9A-3E17-0674-79748FF923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8304" y="608727"/>
            <a:ext cx="9906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7216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a:t>Kiitos </a:t>
            </a:r>
            <a:r>
              <a:rPr lang="fi-FI" dirty="0" err="1"/>
              <a:t>sulle</a:t>
            </a:r>
            <a:r>
              <a:rPr lang="fi-FI" dirty="0"/>
              <a:t> jumalani ( </a:t>
            </a:r>
            <a:r>
              <a:rPr lang="fi-FI" dirty="0" err="1"/>
              <a:t>vk</a:t>
            </a:r>
            <a:r>
              <a:rPr lang="fi-FI" dirty="0"/>
              <a:t> 341 1, 4)</a:t>
            </a:r>
          </a:p>
        </p:txBody>
      </p:sp>
      <p:sp>
        <p:nvSpPr>
          <p:cNvPr id="3" name="Sisällön paikkamerkki 2"/>
          <p:cNvSpPr>
            <a:spLocks noGrp="1"/>
          </p:cNvSpPr>
          <p:nvPr>
            <p:ph idx="1"/>
          </p:nvPr>
        </p:nvSpPr>
        <p:spPr/>
        <p:txBody>
          <a:bodyPr>
            <a:normAutofit lnSpcReduction="10000"/>
          </a:bodyPr>
          <a:lstStyle/>
          <a:p>
            <a:pPr marL="0" indent="0">
              <a:buNone/>
            </a:pPr>
            <a:r>
              <a:rPr lang="fi-FI" dirty="0"/>
              <a:t>Kiitos </a:t>
            </a:r>
            <a:r>
              <a:rPr lang="fi-FI" dirty="0" err="1"/>
              <a:t>sulle</a:t>
            </a:r>
            <a:r>
              <a:rPr lang="fi-FI" dirty="0"/>
              <a:t> Jumalani, armostasi kaikesta, </a:t>
            </a:r>
          </a:p>
          <a:p>
            <a:pPr marL="0" indent="0">
              <a:buNone/>
            </a:pPr>
            <a:r>
              <a:rPr lang="fi-FI" dirty="0"/>
              <a:t>jota elinaikanani olen saanut tuntea.</a:t>
            </a:r>
          </a:p>
          <a:p>
            <a:pPr marL="0" indent="0">
              <a:buNone/>
            </a:pPr>
            <a:r>
              <a:rPr lang="fi-FI" dirty="0"/>
              <a:t>Kiitos </a:t>
            </a:r>
            <a:r>
              <a:rPr lang="fi-FI" dirty="0" err="1"/>
              <a:t>sulle</a:t>
            </a:r>
            <a:r>
              <a:rPr lang="fi-FI" dirty="0"/>
              <a:t> </a:t>
            </a:r>
            <a:r>
              <a:rPr lang="fi-FI" dirty="0" err="1"/>
              <a:t>kirkkahista</a:t>
            </a:r>
            <a:r>
              <a:rPr lang="fi-FI" dirty="0"/>
              <a:t>, keväisistä päivistä. </a:t>
            </a:r>
          </a:p>
          <a:p>
            <a:pPr marL="0" indent="0">
              <a:buNone/>
            </a:pPr>
            <a:r>
              <a:rPr lang="fi-FI" dirty="0"/>
              <a:t>Kiitos myöskin </a:t>
            </a:r>
            <a:r>
              <a:rPr lang="fi-FI" dirty="0" err="1"/>
              <a:t>raskahista</a:t>
            </a:r>
            <a:r>
              <a:rPr lang="fi-FI" dirty="0"/>
              <a:t> syksyn synkän hetkistä. </a:t>
            </a:r>
          </a:p>
          <a:p>
            <a:pPr marL="0" indent="0">
              <a:buNone/>
            </a:pPr>
            <a:endParaRPr lang="fi-FI" dirty="0"/>
          </a:p>
          <a:p>
            <a:pPr marL="0" indent="0">
              <a:buNone/>
            </a:pPr>
            <a:r>
              <a:rPr lang="fi-FI" dirty="0"/>
              <a:t>Kiitos </a:t>
            </a:r>
            <a:r>
              <a:rPr lang="fi-FI" dirty="0" err="1"/>
              <a:t>sulle</a:t>
            </a:r>
            <a:r>
              <a:rPr lang="fi-FI" dirty="0"/>
              <a:t> kukkasista, jotka </a:t>
            </a:r>
            <a:r>
              <a:rPr lang="fi-FI" dirty="0" err="1"/>
              <a:t>teilläin</a:t>
            </a:r>
            <a:r>
              <a:rPr lang="fi-FI" dirty="0"/>
              <a:t> kukoisti.</a:t>
            </a:r>
          </a:p>
          <a:p>
            <a:pPr marL="0" indent="0">
              <a:buNone/>
            </a:pPr>
            <a:r>
              <a:rPr lang="fi-FI" dirty="0"/>
              <a:t>Kiitos myöskin ohdakkeista, jotka </a:t>
            </a:r>
            <a:r>
              <a:rPr lang="fi-FI" dirty="0" err="1"/>
              <a:t>mua</a:t>
            </a:r>
            <a:r>
              <a:rPr lang="fi-FI" dirty="0"/>
              <a:t> haavoitti. </a:t>
            </a:r>
          </a:p>
          <a:p>
            <a:pPr marL="0" indent="0">
              <a:buNone/>
            </a:pPr>
            <a:r>
              <a:rPr lang="fi-FI" dirty="0"/>
              <a:t>Kiitos, että tahdot </a:t>
            </a:r>
            <a:r>
              <a:rPr lang="fi-FI" dirty="0" err="1"/>
              <a:t>mulle</a:t>
            </a:r>
            <a:r>
              <a:rPr lang="fi-FI" dirty="0"/>
              <a:t> elon antaa iäisen.</a:t>
            </a:r>
          </a:p>
          <a:p>
            <a:pPr marL="0" indent="0">
              <a:buNone/>
            </a:pPr>
            <a:r>
              <a:rPr lang="fi-FI" dirty="0"/>
              <a:t>Kaikesta, oi Herra, </a:t>
            </a:r>
            <a:r>
              <a:rPr lang="fi-FI" dirty="0" err="1"/>
              <a:t>sulle</a:t>
            </a:r>
            <a:r>
              <a:rPr lang="fi-FI" dirty="0"/>
              <a:t> annan ikikiitoksen!</a:t>
            </a:r>
          </a:p>
        </p:txBody>
      </p:sp>
    </p:spTree>
    <p:extLst>
      <p:ext uri="{BB962C8B-B14F-4D97-AF65-F5344CB8AC3E}">
        <p14:creationId xmlns:p14="http://schemas.microsoft.com/office/powerpoint/2010/main" val="29512715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467545" y="620688"/>
            <a:ext cx="7547290" cy="1233067"/>
          </a:xfrm>
        </p:spPr>
        <p:txBody>
          <a:bodyPr>
            <a:noAutofit/>
          </a:bodyPr>
          <a:lstStyle/>
          <a:p>
            <a:r>
              <a:rPr lang="fi-FI" sz="2800" dirty="0"/>
              <a:t>Tutustu sukulaisiin/ </a:t>
            </a:r>
            <a:r>
              <a:rPr lang="fi-FI" sz="2800" dirty="0" err="1"/>
              <a:t>lär</a:t>
            </a:r>
            <a:r>
              <a:rPr lang="fi-FI" sz="2800" dirty="0"/>
              <a:t> </a:t>
            </a:r>
            <a:r>
              <a:rPr lang="fi-FI" sz="2800" dirty="0" err="1"/>
              <a:t>känna</a:t>
            </a:r>
            <a:r>
              <a:rPr lang="fi-FI" sz="2800" dirty="0"/>
              <a:t> </a:t>
            </a:r>
            <a:r>
              <a:rPr lang="fi-FI" sz="2800" dirty="0" err="1"/>
              <a:t>dina</a:t>
            </a:r>
            <a:r>
              <a:rPr lang="fi-FI" sz="2800" dirty="0"/>
              <a:t> </a:t>
            </a:r>
            <a:r>
              <a:rPr lang="fi-FI" sz="2800" dirty="0" err="1"/>
              <a:t>släktingar</a:t>
            </a:r>
            <a:r>
              <a:rPr lang="fi-FI" sz="2800" dirty="0"/>
              <a:t>/ </a:t>
            </a:r>
            <a:r>
              <a:rPr lang="fi-FI" sz="2800" dirty="0" err="1"/>
              <a:t>get</a:t>
            </a:r>
            <a:r>
              <a:rPr lang="fi-FI" sz="2800" dirty="0"/>
              <a:t> to </a:t>
            </a:r>
            <a:r>
              <a:rPr lang="fi-FI" sz="2800" dirty="0" err="1"/>
              <a:t>know</a:t>
            </a:r>
            <a:r>
              <a:rPr lang="fi-FI" sz="2800" dirty="0"/>
              <a:t> </a:t>
            </a:r>
            <a:r>
              <a:rPr lang="fi-FI" sz="2800" dirty="0" err="1"/>
              <a:t>your</a:t>
            </a:r>
            <a:r>
              <a:rPr lang="fi-FI" sz="2800" dirty="0"/>
              <a:t> </a:t>
            </a:r>
            <a:r>
              <a:rPr lang="fi-FI" sz="2800" dirty="0" err="1"/>
              <a:t>relatives</a:t>
            </a:r>
            <a:r>
              <a:rPr lang="fi-FI" sz="2800" dirty="0"/>
              <a:t> </a:t>
            </a:r>
          </a:p>
        </p:txBody>
      </p:sp>
      <p:sp>
        <p:nvSpPr>
          <p:cNvPr id="3" name="Sisällön paikkamerkki 2"/>
          <p:cNvSpPr>
            <a:spLocks noGrp="1"/>
          </p:cNvSpPr>
          <p:nvPr>
            <p:ph idx="1"/>
          </p:nvPr>
        </p:nvSpPr>
        <p:spPr/>
        <p:txBody>
          <a:bodyPr>
            <a:normAutofit fontScale="92500" lnSpcReduction="10000"/>
          </a:bodyPr>
          <a:lstStyle/>
          <a:p>
            <a:r>
              <a:rPr lang="fi-FI" b="1" dirty="0"/>
              <a:t>Tarkista</a:t>
            </a:r>
            <a:r>
              <a:rPr lang="fi-FI" dirty="0"/>
              <a:t> nimilapustasi, mihin sukuhaaraan kuulut</a:t>
            </a:r>
          </a:p>
          <a:p>
            <a:pPr lvl="1"/>
            <a:r>
              <a:rPr lang="fi-FI" dirty="0" err="1"/>
              <a:t>Kontrollera</a:t>
            </a:r>
            <a:r>
              <a:rPr lang="fi-FI" dirty="0"/>
              <a:t> i </a:t>
            </a:r>
            <a:r>
              <a:rPr lang="fi-FI" dirty="0" err="1"/>
              <a:t>namnskylten</a:t>
            </a:r>
            <a:r>
              <a:rPr lang="fi-FI" dirty="0"/>
              <a:t> </a:t>
            </a:r>
            <a:r>
              <a:rPr lang="fi-FI" dirty="0" err="1"/>
              <a:t>till</a:t>
            </a:r>
            <a:r>
              <a:rPr lang="fi-FI" dirty="0"/>
              <a:t> </a:t>
            </a:r>
            <a:r>
              <a:rPr lang="fi-FI" dirty="0" err="1"/>
              <a:t>vilken</a:t>
            </a:r>
            <a:r>
              <a:rPr lang="fi-FI" dirty="0"/>
              <a:t> </a:t>
            </a:r>
            <a:r>
              <a:rPr lang="fi-FI" dirty="0" err="1"/>
              <a:t>släktgren</a:t>
            </a:r>
            <a:r>
              <a:rPr lang="fi-FI" dirty="0"/>
              <a:t> du </a:t>
            </a:r>
            <a:r>
              <a:rPr lang="fi-FI" dirty="0" err="1"/>
              <a:t>hör</a:t>
            </a:r>
            <a:endParaRPr lang="fi-FI" dirty="0"/>
          </a:p>
          <a:p>
            <a:pPr lvl="1"/>
            <a:r>
              <a:rPr lang="fi-FI" dirty="0" err="1"/>
              <a:t>Check</a:t>
            </a:r>
            <a:r>
              <a:rPr lang="fi-FI" dirty="0"/>
              <a:t> </a:t>
            </a:r>
            <a:r>
              <a:rPr lang="fi-FI" dirty="0" err="1"/>
              <a:t>your</a:t>
            </a:r>
            <a:r>
              <a:rPr lang="fi-FI" dirty="0"/>
              <a:t> </a:t>
            </a:r>
            <a:r>
              <a:rPr lang="fi-FI" dirty="0" err="1"/>
              <a:t>name</a:t>
            </a:r>
            <a:r>
              <a:rPr lang="fi-FI" dirty="0"/>
              <a:t> </a:t>
            </a:r>
            <a:r>
              <a:rPr lang="fi-FI" dirty="0" err="1"/>
              <a:t>tag</a:t>
            </a:r>
            <a:r>
              <a:rPr lang="fi-FI" dirty="0"/>
              <a:t> in </a:t>
            </a:r>
            <a:r>
              <a:rPr lang="fi-FI" dirty="0" err="1"/>
              <a:t>order</a:t>
            </a:r>
            <a:r>
              <a:rPr lang="fi-FI" dirty="0"/>
              <a:t> to </a:t>
            </a:r>
            <a:r>
              <a:rPr lang="fi-FI" dirty="0" err="1"/>
              <a:t>find</a:t>
            </a:r>
            <a:r>
              <a:rPr lang="fi-FI" dirty="0"/>
              <a:t> out </a:t>
            </a:r>
            <a:r>
              <a:rPr lang="fi-FI" dirty="0" err="1"/>
              <a:t>whose</a:t>
            </a:r>
            <a:r>
              <a:rPr lang="fi-FI" dirty="0"/>
              <a:t> </a:t>
            </a:r>
            <a:r>
              <a:rPr lang="fi-FI" dirty="0" err="1"/>
              <a:t>descendant</a:t>
            </a:r>
            <a:r>
              <a:rPr lang="fi-FI" dirty="0"/>
              <a:t> </a:t>
            </a:r>
            <a:r>
              <a:rPr lang="fi-FI" dirty="0" err="1"/>
              <a:t>you</a:t>
            </a:r>
            <a:r>
              <a:rPr lang="fi-FI" dirty="0"/>
              <a:t> </a:t>
            </a:r>
            <a:r>
              <a:rPr lang="fi-FI" dirty="0" err="1"/>
              <a:t>are</a:t>
            </a:r>
            <a:endParaRPr lang="fi-FI" dirty="0"/>
          </a:p>
          <a:p>
            <a:r>
              <a:rPr lang="fi-FI" b="1" dirty="0"/>
              <a:t>Etsi</a:t>
            </a:r>
            <a:r>
              <a:rPr lang="fi-FI" dirty="0"/>
              <a:t> samaan sukuhaaraan kuuluvia ihmisiä </a:t>
            </a:r>
          </a:p>
          <a:p>
            <a:pPr lvl="1"/>
            <a:r>
              <a:rPr lang="fi-FI" dirty="0" err="1"/>
              <a:t>Sök</a:t>
            </a:r>
            <a:r>
              <a:rPr lang="fi-FI" dirty="0"/>
              <a:t> </a:t>
            </a:r>
            <a:r>
              <a:rPr lang="fi-FI" dirty="0" err="1"/>
              <a:t>personer</a:t>
            </a:r>
            <a:r>
              <a:rPr lang="fi-FI" dirty="0"/>
              <a:t> </a:t>
            </a:r>
            <a:r>
              <a:rPr lang="fi-FI" dirty="0" err="1"/>
              <a:t>som</a:t>
            </a:r>
            <a:r>
              <a:rPr lang="fi-FI" dirty="0"/>
              <a:t> </a:t>
            </a:r>
            <a:r>
              <a:rPr lang="fi-FI" dirty="0" err="1"/>
              <a:t>hör</a:t>
            </a:r>
            <a:r>
              <a:rPr lang="fi-FI" dirty="0"/>
              <a:t> </a:t>
            </a:r>
            <a:r>
              <a:rPr lang="fi-FI" dirty="0" err="1"/>
              <a:t>till</a:t>
            </a:r>
            <a:r>
              <a:rPr lang="fi-FI" dirty="0"/>
              <a:t> </a:t>
            </a:r>
            <a:r>
              <a:rPr lang="fi-FI" dirty="0" err="1"/>
              <a:t>samma</a:t>
            </a:r>
            <a:r>
              <a:rPr lang="fi-FI" dirty="0"/>
              <a:t> </a:t>
            </a:r>
            <a:r>
              <a:rPr lang="fi-FI" dirty="0" err="1"/>
              <a:t>släktgren</a:t>
            </a:r>
            <a:endParaRPr lang="fi-FI" dirty="0"/>
          </a:p>
          <a:p>
            <a:pPr lvl="1"/>
            <a:r>
              <a:rPr lang="fi-FI" dirty="0" err="1"/>
              <a:t>Search</a:t>
            </a:r>
            <a:r>
              <a:rPr lang="fi-FI" dirty="0"/>
              <a:t> </a:t>
            </a:r>
            <a:r>
              <a:rPr lang="fi-FI" dirty="0" err="1"/>
              <a:t>people</a:t>
            </a:r>
            <a:r>
              <a:rPr lang="fi-FI" dirty="0"/>
              <a:t> </a:t>
            </a:r>
            <a:r>
              <a:rPr lang="fi-FI" dirty="0" err="1"/>
              <a:t>who</a:t>
            </a:r>
            <a:r>
              <a:rPr lang="fi-FI" dirty="0"/>
              <a:t> </a:t>
            </a:r>
            <a:r>
              <a:rPr lang="fi-FI" dirty="0" err="1"/>
              <a:t>have</a:t>
            </a:r>
            <a:r>
              <a:rPr lang="fi-FI" dirty="0"/>
              <a:t> </a:t>
            </a:r>
            <a:r>
              <a:rPr lang="fi-FI" dirty="0" err="1"/>
              <a:t>same</a:t>
            </a:r>
            <a:r>
              <a:rPr lang="fi-FI" dirty="0"/>
              <a:t> </a:t>
            </a:r>
            <a:r>
              <a:rPr lang="fi-FI" dirty="0" err="1"/>
              <a:t>ancestors</a:t>
            </a:r>
            <a:endParaRPr lang="fi-FI" dirty="0"/>
          </a:p>
          <a:p>
            <a:r>
              <a:rPr lang="fi-FI" b="1" dirty="0"/>
              <a:t>Yrittäkää</a:t>
            </a:r>
            <a:r>
              <a:rPr lang="fi-FI" dirty="0"/>
              <a:t> selvittää, kuinka läheistä sukua olette keskenänne</a:t>
            </a:r>
          </a:p>
          <a:p>
            <a:pPr lvl="1"/>
            <a:r>
              <a:rPr lang="fi-FI" dirty="0" err="1"/>
              <a:t>Försök</a:t>
            </a:r>
            <a:r>
              <a:rPr lang="fi-FI" dirty="0"/>
              <a:t> lista </a:t>
            </a:r>
            <a:r>
              <a:rPr lang="fi-FI" dirty="0" err="1"/>
              <a:t>ut</a:t>
            </a:r>
            <a:r>
              <a:rPr lang="fi-FI" dirty="0"/>
              <a:t> </a:t>
            </a:r>
            <a:r>
              <a:rPr lang="fi-FI" dirty="0" err="1"/>
              <a:t>hur</a:t>
            </a:r>
            <a:r>
              <a:rPr lang="fi-FI" dirty="0"/>
              <a:t> </a:t>
            </a:r>
            <a:r>
              <a:rPr lang="fi-FI" dirty="0" err="1"/>
              <a:t>nära</a:t>
            </a:r>
            <a:r>
              <a:rPr lang="fi-FI" dirty="0"/>
              <a:t> </a:t>
            </a:r>
            <a:r>
              <a:rPr lang="fi-FI" dirty="0" err="1"/>
              <a:t>släkt</a:t>
            </a:r>
            <a:r>
              <a:rPr lang="fi-FI" dirty="0"/>
              <a:t> </a:t>
            </a:r>
            <a:r>
              <a:rPr lang="fi-FI" dirty="0" err="1"/>
              <a:t>ni</a:t>
            </a:r>
            <a:r>
              <a:rPr lang="fi-FI" dirty="0"/>
              <a:t> </a:t>
            </a:r>
            <a:r>
              <a:rPr lang="fi-FI" dirty="0" err="1"/>
              <a:t>är</a:t>
            </a:r>
            <a:r>
              <a:rPr lang="fi-FI" dirty="0"/>
              <a:t> </a:t>
            </a:r>
            <a:r>
              <a:rPr lang="fi-FI" dirty="0" err="1"/>
              <a:t>med</a:t>
            </a:r>
            <a:r>
              <a:rPr lang="fi-FI" dirty="0"/>
              <a:t> </a:t>
            </a:r>
            <a:r>
              <a:rPr lang="fi-FI" dirty="0" err="1"/>
              <a:t>varanda</a:t>
            </a:r>
            <a:endParaRPr lang="fi-FI" dirty="0"/>
          </a:p>
          <a:p>
            <a:pPr lvl="1"/>
            <a:r>
              <a:rPr lang="fi-FI" dirty="0" err="1"/>
              <a:t>Try</a:t>
            </a:r>
            <a:r>
              <a:rPr lang="fi-FI" dirty="0"/>
              <a:t> to </a:t>
            </a:r>
            <a:r>
              <a:rPr lang="fi-FI" dirty="0" err="1"/>
              <a:t>figure</a:t>
            </a:r>
            <a:r>
              <a:rPr lang="fi-FI" dirty="0"/>
              <a:t> out </a:t>
            </a:r>
            <a:r>
              <a:rPr lang="fi-FI" dirty="0" err="1"/>
              <a:t>how</a:t>
            </a:r>
            <a:r>
              <a:rPr lang="fi-FI" dirty="0"/>
              <a:t> </a:t>
            </a:r>
            <a:r>
              <a:rPr lang="fi-FI" dirty="0" err="1"/>
              <a:t>close</a:t>
            </a:r>
            <a:r>
              <a:rPr lang="fi-FI" dirty="0"/>
              <a:t> </a:t>
            </a:r>
            <a:r>
              <a:rPr lang="fi-FI" dirty="0" err="1"/>
              <a:t>you</a:t>
            </a:r>
            <a:r>
              <a:rPr lang="fi-FI" dirty="0"/>
              <a:t> </a:t>
            </a:r>
            <a:r>
              <a:rPr lang="fi-FI" dirty="0" err="1"/>
              <a:t>are</a:t>
            </a:r>
            <a:r>
              <a:rPr lang="fi-FI" dirty="0"/>
              <a:t> </a:t>
            </a:r>
            <a:r>
              <a:rPr lang="fi-FI" dirty="0" err="1"/>
              <a:t>related</a:t>
            </a:r>
            <a:r>
              <a:rPr lang="fi-FI" dirty="0"/>
              <a:t> to </a:t>
            </a:r>
            <a:r>
              <a:rPr lang="fi-FI" dirty="0" err="1"/>
              <a:t>each</a:t>
            </a:r>
            <a:r>
              <a:rPr lang="fi-FI" dirty="0"/>
              <a:t> </a:t>
            </a:r>
            <a:r>
              <a:rPr lang="fi-FI" dirty="0" err="1"/>
              <a:t>other</a:t>
            </a:r>
            <a:endParaRPr lang="fi-FI" dirty="0"/>
          </a:p>
        </p:txBody>
      </p:sp>
    </p:spTree>
    <p:extLst>
      <p:ext uri="{BB962C8B-B14F-4D97-AF65-F5344CB8AC3E}">
        <p14:creationId xmlns:p14="http://schemas.microsoft.com/office/powerpoint/2010/main" val="15311077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894720" y="980728"/>
            <a:ext cx="6343202" cy="709865"/>
          </a:xfrm>
        </p:spPr>
        <p:txBody>
          <a:bodyPr>
            <a:normAutofit fontScale="90000"/>
          </a:bodyPr>
          <a:lstStyle/>
          <a:p>
            <a:r>
              <a:rPr lang="fi-FI" dirty="0">
                <a:solidFill>
                  <a:schemeClr val="accent2">
                    <a:lumMod val="75000"/>
                  </a:schemeClr>
                </a:solidFill>
              </a:rPr>
              <a:t>Nähdään taas  – vi </a:t>
            </a:r>
            <a:r>
              <a:rPr lang="fi-FI" dirty="0" err="1">
                <a:solidFill>
                  <a:schemeClr val="accent2">
                    <a:lumMod val="75000"/>
                  </a:schemeClr>
                </a:solidFill>
              </a:rPr>
              <a:t>ses</a:t>
            </a:r>
            <a:r>
              <a:rPr lang="fi-FI" dirty="0">
                <a:solidFill>
                  <a:schemeClr val="accent2">
                    <a:lumMod val="75000"/>
                  </a:schemeClr>
                </a:solidFill>
              </a:rPr>
              <a:t> – </a:t>
            </a:r>
            <a:r>
              <a:rPr lang="fi-FI" dirty="0" err="1">
                <a:solidFill>
                  <a:schemeClr val="accent2">
                    <a:lumMod val="75000"/>
                  </a:schemeClr>
                </a:solidFill>
              </a:rPr>
              <a:t>we’ll</a:t>
            </a:r>
            <a:r>
              <a:rPr lang="fi-FI" dirty="0">
                <a:solidFill>
                  <a:schemeClr val="accent2">
                    <a:lumMod val="75000"/>
                  </a:schemeClr>
                </a:solidFill>
              </a:rPr>
              <a:t> </a:t>
            </a:r>
            <a:r>
              <a:rPr lang="fi-FI" dirty="0" err="1">
                <a:solidFill>
                  <a:schemeClr val="accent2">
                    <a:lumMod val="75000"/>
                  </a:schemeClr>
                </a:solidFill>
              </a:rPr>
              <a:t>meet</a:t>
            </a:r>
            <a:r>
              <a:rPr lang="fi-FI" dirty="0">
                <a:solidFill>
                  <a:schemeClr val="accent2">
                    <a:lumMod val="75000"/>
                  </a:schemeClr>
                </a:solidFill>
              </a:rPr>
              <a:t> </a:t>
            </a:r>
            <a:r>
              <a:rPr lang="fi-FI" dirty="0" err="1">
                <a:solidFill>
                  <a:schemeClr val="accent2">
                    <a:lumMod val="75000"/>
                  </a:schemeClr>
                </a:solidFill>
              </a:rPr>
              <a:t>again</a:t>
            </a:r>
            <a:r>
              <a:rPr lang="fi-FI" dirty="0">
                <a:solidFill>
                  <a:schemeClr val="accent2">
                    <a:lumMod val="75000"/>
                  </a:schemeClr>
                </a:solidFill>
              </a:rPr>
              <a:t>	5.8.2028!</a:t>
            </a:r>
            <a:br>
              <a:rPr lang="fi-FI" dirty="0">
                <a:solidFill>
                  <a:schemeClr val="accent2">
                    <a:lumMod val="75000"/>
                  </a:schemeClr>
                </a:solidFill>
              </a:rPr>
            </a:br>
            <a:endParaRPr lang="fi-FI" dirty="0">
              <a:solidFill>
                <a:schemeClr val="accent2">
                  <a:lumMod val="75000"/>
                </a:schemeClr>
              </a:solidFill>
            </a:endParaRPr>
          </a:p>
        </p:txBody>
      </p:sp>
      <p:sp>
        <p:nvSpPr>
          <p:cNvPr id="3" name="Sisällön paikkamerkki 2"/>
          <p:cNvSpPr>
            <a:spLocks noGrp="1"/>
          </p:cNvSpPr>
          <p:nvPr>
            <p:ph idx="1"/>
          </p:nvPr>
        </p:nvSpPr>
        <p:spPr/>
        <p:txBody>
          <a:bodyPr>
            <a:normAutofit fontScale="92500" lnSpcReduction="10000"/>
          </a:bodyPr>
          <a:lstStyle/>
          <a:p>
            <a:pPr marL="0" indent="0">
              <a:buNone/>
            </a:pPr>
            <a:r>
              <a:rPr lang="fi-FI" sz="3200" b="1" dirty="0">
                <a:latin typeface="Bradley Hand ITC" pitchFamily="66" charset="0"/>
              </a:rPr>
              <a:t>Veri on vettä sakeampaa – </a:t>
            </a:r>
            <a:r>
              <a:rPr lang="fi-FI" sz="3200" b="1" dirty="0" err="1">
                <a:latin typeface="Bradley Hand ITC" pitchFamily="66" charset="0"/>
              </a:rPr>
              <a:t>Blod</a:t>
            </a:r>
            <a:r>
              <a:rPr lang="fi-FI" sz="3200" b="1" dirty="0">
                <a:latin typeface="Bradley Hand ITC" pitchFamily="66" charset="0"/>
              </a:rPr>
              <a:t> </a:t>
            </a:r>
            <a:r>
              <a:rPr lang="fi-FI" sz="3200" b="1" dirty="0" err="1">
                <a:latin typeface="Bradley Hand ITC" pitchFamily="66" charset="0"/>
              </a:rPr>
              <a:t>är</a:t>
            </a:r>
            <a:r>
              <a:rPr lang="fi-FI" sz="3200" b="1" dirty="0">
                <a:latin typeface="Bradley Hand ITC" pitchFamily="66" charset="0"/>
              </a:rPr>
              <a:t> </a:t>
            </a:r>
            <a:r>
              <a:rPr lang="fi-FI" sz="3200" b="1" dirty="0" err="1">
                <a:latin typeface="Bradley Hand ITC" pitchFamily="66" charset="0"/>
              </a:rPr>
              <a:t>tjockare</a:t>
            </a:r>
            <a:r>
              <a:rPr lang="fi-FI" sz="3200" b="1" dirty="0">
                <a:latin typeface="Bradley Hand ITC" pitchFamily="66" charset="0"/>
              </a:rPr>
              <a:t> </a:t>
            </a:r>
            <a:r>
              <a:rPr lang="fi-FI" sz="3200" b="1" dirty="0" err="1">
                <a:latin typeface="Bradley Hand ITC" pitchFamily="66" charset="0"/>
              </a:rPr>
              <a:t>än</a:t>
            </a:r>
            <a:r>
              <a:rPr lang="fi-FI" sz="3200" b="1" dirty="0">
                <a:latin typeface="Bradley Hand ITC" pitchFamily="66" charset="0"/>
              </a:rPr>
              <a:t> </a:t>
            </a:r>
            <a:r>
              <a:rPr lang="fi-FI" sz="3200" b="1" dirty="0" err="1">
                <a:latin typeface="Bradley Hand ITC" pitchFamily="66" charset="0"/>
              </a:rPr>
              <a:t>vatten</a:t>
            </a:r>
            <a:r>
              <a:rPr lang="fi-FI" sz="3200" b="1" dirty="0">
                <a:latin typeface="Bradley Hand ITC" pitchFamily="66" charset="0"/>
              </a:rPr>
              <a:t> – Blood is </a:t>
            </a:r>
            <a:r>
              <a:rPr lang="fi-FI" sz="3200" b="1" dirty="0" err="1">
                <a:latin typeface="Bradley Hand ITC" pitchFamily="66" charset="0"/>
              </a:rPr>
              <a:t>thicker</a:t>
            </a:r>
            <a:r>
              <a:rPr lang="fi-FI" sz="3200" b="1" dirty="0">
                <a:latin typeface="Bradley Hand ITC" pitchFamily="66" charset="0"/>
              </a:rPr>
              <a:t> </a:t>
            </a:r>
            <a:r>
              <a:rPr lang="fi-FI" sz="3200" b="1" dirty="0" err="1">
                <a:latin typeface="Bradley Hand ITC" pitchFamily="66" charset="0"/>
              </a:rPr>
              <a:t>than</a:t>
            </a:r>
            <a:r>
              <a:rPr lang="fi-FI" sz="3200" b="1" dirty="0">
                <a:latin typeface="Bradley Hand ITC" pitchFamily="66" charset="0"/>
              </a:rPr>
              <a:t> </a:t>
            </a:r>
            <a:r>
              <a:rPr lang="fi-FI" sz="3200" b="1" dirty="0" err="1">
                <a:latin typeface="Bradley Hand ITC" pitchFamily="66" charset="0"/>
              </a:rPr>
              <a:t>water</a:t>
            </a:r>
            <a:endParaRPr lang="fi-FI" sz="3200" b="1" dirty="0">
              <a:latin typeface="Bradley Hand ITC" pitchFamily="66" charset="0"/>
            </a:endParaRPr>
          </a:p>
          <a:p>
            <a:pPr marL="0" indent="0">
              <a:buNone/>
            </a:pPr>
            <a:endParaRPr lang="fi-FI" dirty="0"/>
          </a:p>
          <a:p>
            <a:pPr marL="0" indent="0">
              <a:buNone/>
            </a:pPr>
            <a:r>
              <a:rPr lang="fi-FI" dirty="0"/>
              <a:t>https://luomamieltynsuku.fi/</a:t>
            </a:r>
            <a:endParaRPr lang="fi-FI" dirty="0">
              <a:latin typeface="Bradley Hand ITC" pitchFamily="66" charset="0"/>
            </a:endParaRPr>
          </a:p>
          <a:p>
            <a:pPr marL="0" indent="0">
              <a:buNone/>
            </a:pPr>
            <a:r>
              <a:rPr lang="fi-FI" dirty="0" err="1"/>
              <a:t>Facebook</a:t>
            </a:r>
            <a:r>
              <a:rPr lang="fi-FI" dirty="0"/>
              <a:t>: Henrik </a:t>
            </a:r>
            <a:r>
              <a:rPr lang="fi-FI" dirty="0" err="1"/>
              <a:t>Luoma-Mieltyn</a:t>
            </a:r>
            <a:r>
              <a:rPr lang="fi-FI" dirty="0"/>
              <a:t> suku</a:t>
            </a:r>
          </a:p>
          <a:p>
            <a:pPr marL="0" indent="0">
              <a:buNone/>
            </a:pPr>
            <a:endParaRPr lang="fi-FI" dirty="0"/>
          </a:p>
          <a:p>
            <a:pPr marL="0" indent="0">
              <a:buNone/>
            </a:pPr>
            <a:endParaRPr lang="fi-FI" dirty="0"/>
          </a:p>
          <a:p>
            <a:pPr marL="0" indent="0">
              <a:buNone/>
            </a:pPr>
            <a:r>
              <a:rPr lang="fi-FI" dirty="0">
                <a:solidFill>
                  <a:schemeClr val="accent2">
                    <a:lumMod val="75000"/>
                  </a:schemeClr>
                </a:solidFill>
              </a:rPr>
              <a:t>KIITOS – TACK – THANK YOU!</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3429000"/>
            <a:ext cx="1670050" cy="177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38998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tint val="100000"/>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 Boardroom</Template>
  <TotalTime>9916</TotalTime>
  <Words>1559</Words>
  <Application>Microsoft Office PowerPoint</Application>
  <PresentationFormat>On-screen Show (4:3)</PresentationFormat>
  <Paragraphs>180</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Bradley Hand ITC</vt:lpstr>
      <vt:lpstr>Calibri</vt:lpstr>
      <vt:lpstr>Century Gothic</vt:lpstr>
      <vt:lpstr>Wingdings 3</vt:lpstr>
      <vt:lpstr>Ion Boardroom</vt:lpstr>
      <vt:lpstr>Luoma-Mielty  Seinäjoki 2.8.2025</vt:lpstr>
      <vt:lpstr>Luoma-Mielty 2.8.2025</vt:lpstr>
      <vt:lpstr>Virsi 178 1-3</vt:lpstr>
      <vt:lpstr>Luoma-Mielty 2.8.2025</vt:lpstr>
      <vt:lpstr>Luoma-Mielty 2.8.2025</vt:lpstr>
      <vt:lpstr>Luoma-Mielty 2.8.2025</vt:lpstr>
      <vt:lpstr>Henrik &amp; kaisa, lapset/barn/children</vt:lpstr>
      <vt:lpstr>Täällä tänään/Här i dag/ Here today</vt:lpstr>
      <vt:lpstr>Luoma-Mielty 2.8.2025</vt:lpstr>
      <vt:lpstr>Luoma-Mielty 2.8.2025</vt:lpstr>
      <vt:lpstr>Luoma-Mielty 2.8.2025</vt:lpstr>
      <vt:lpstr>Luoma-Mielty 2.8.2025</vt:lpstr>
      <vt:lpstr>Luoma-Mielty 2.8.2025</vt:lpstr>
      <vt:lpstr>Luoma-Mielty 2.8.2025</vt:lpstr>
      <vt:lpstr>Kiitos sulle jumalani ( vk 341 1, 4)</vt:lpstr>
      <vt:lpstr>Tutustu sukulaisiin/ lär känna dina släktingar/ get to know your relatives </vt:lpstr>
      <vt:lpstr>Nähdään taas  – vi ses – we’ll meet again 5.8.2028!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Luoma-Mielty 20 v Seinäjoki 3.8.2019</dc:title>
  <dc:creator>Puskala</dc:creator>
  <cp:lastModifiedBy>NN</cp:lastModifiedBy>
  <cp:revision>13</cp:revision>
  <dcterms:created xsi:type="dcterms:W3CDTF">2019-07-04T09:28:09Z</dcterms:created>
  <dcterms:modified xsi:type="dcterms:W3CDTF">2025-08-01T05:55:01Z</dcterms:modified>
</cp:coreProperties>
</file>